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6" r:id="rId5"/>
    <p:sldId id="259" r:id="rId6"/>
    <p:sldId id="260" r:id="rId7"/>
    <p:sldId id="262" r:id="rId8"/>
    <p:sldId id="27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62"/>
  </p:normalViewPr>
  <p:slideViewPr>
    <p:cSldViewPr snapToGrid="0">
      <p:cViewPr varScale="1">
        <p:scale>
          <a:sx n="88" d="100"/>
          <a:sy n="88" d="100"/>
        </p:scale>
        <p:origin x="17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8699F-5620-49A5-BCCC-DC50DF36A6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C5C60A-1C7A-4398-A9CD-D31B79F2503A}">
      <dgm:prSet/>
      <dgm:spPr/>
      <dgm:t>
        <a:bodyPr/>
        <a:lstStyle/>
        <a:p>
          <a:r>
            <a:rPr lang="en-US" b="0" i="0" dirty="0"/>
            <a:t>Unity </a:t>
          </a:r>
          <a:endParaRPr lang="en-US" dirty="0"/>
        </a:p>
      </dgm:t>
    </dgm:pt>
    <dgm:pt modelId="{8A340435-3F08-4468-A945-401240109391}" type="parTrans" cxnId="{DCAC98FA-0303-4857-86CF-53E6649E8ED1}">
      <dgm:prSet/>
      <dgm:spPr/>
      <dgm:t>
        <a:bodyPr/>
        <a:lstStyle/>
        <a:p>
          <a:endParaRPr lang="en-US"/>
        </a:p>
      </dgm:t>
    </dgm:pt>
    <dgm:pt modelId="{0C883C4C-A891-44BA-A956-29FAA89181F0}" type="sibTrans" cxnId="{DCAC98FA-0303-4857-86CF-53E6649E8ED1}">
      <dgm:prSet/>
      <dgm:spPr/>
      <dgm:t>
        <a:bodyPr/>
        <a:lstStyle/>
        <a:p>
          <a:endParaRPr lang="en-US"/>
        </a:p>
      </dgm:t>
    </dgm:pt>
    <dgm:pt modelId="{F85558BC-6E77-4B7B-8457-EF81CC591ABA}">
      <dgm:prSet/>
      <dgm:spPr/>
      <dgm:t>
        <a:bodyPr/>
        <a:lstStyle/>
        <a:p>
          <a:r>
            <a:rPr lang="en-US" b="0" i="0"/>
            <a:t>Group conscience </a:t>
          </a:r>
          <a:endParaRPr lang="en-US"/>
        </a:p>
      </dgm:t>
    </dgm:pt>
    <dgm:pt modelId="{D5ADC963-D761-45B8-A805-14E85990BF01}" type="parTrans" cxnId="{536A1850-A664-4919-AFFF-3FB5FFD6B02C}">
      <dgm:prSet/>
      <dgm:spPr/>
      <dgm:t>
        <a:bodyPr/>
        <a:lstStyle/>
        <a:p>
          <a:endParaRPr lang="en-US"/>
        </a:p>
      </dgm:t>
    </dgm:pt>
    <dgm:pt modelId="{D2B6FF4C-6821-4337-AD18-38B216679A8A}" type="sibTrans" cxnId="{536A1850-A664-4919-AFFF-3FB5FFD6B02C}">
      <dgm:prSet/>
      <dgm:spPr/>
      <dgm:t>
        <a:bodyPr/>
        <a:lstStyle/>
        <a:p>
          <a:endParaRPr lang="en-US"/>
        </a:p>
      </dgm:t>
    </dgm:pt>
    <dgm:pt modelId="{7B4F6DE0-A6CB-4305-9368-56016A852F8D}">
      <dgm:prSet/>
      <dgm:spPr/>
      <dgm:t>
        <a:bodyPr/>
        <a:lstStyle/>
        <a:p>
          <a:r>
            <a:rPr lang="en-US" b="0" i="0"/>
            <a:t>Autonomy </a:t>
          </a:r>
          <a:endParaRPr lang="en-US"/>
        </a:p>
      </dgm:t>
    </dgm:pt>
    <dgm:pt modelId="{EBE5B0E7-2F1F-430C-8FE3-DB364F715A15}" type="parTrans" cxnId="{42F5896F-6BA2-4CC6-AAD2-EE9801A2D045}">
      <dgm:prSet/>
      <dgm:spPr/>
      <dgm:t>
        <a:bodyPr/>
        <a:lstStyle/>
        <a:p>
          <a:endParaRPr lang="en-US"/>
        </a:p>
      </dgm:t>
    </dgm:pt>
    <dgm:pt modelId="{E64AE21B-D84B-4324-B59C-7C1DCBFD8DE2}" type="sibTrans" cxnId="{42F5896F-6BA2-4CC6-AAD2-EE9801A2D045}">
      <dgm:prSet/>
      <dgm:spPr/>
      <dgm:t>
        <a:bodyPr/>
        <a:lstStyle/>
        <a:p>
          <a:endParaRPr lang="en-US"/>
        </a:p>
      </dgm:t>
    </dgm:pt>
    <dgm:pt modelId="{AF5CC38A-1D09-574F-BA57-E16780112642}" type="pres">
      <dgm:prSet presAssocID="{0778699F-5620-49A5-BCCC-DC50DF36A6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BA7178-8067-E946-824F-1E6F7B68FB26}" type="pres">
      <dgm:prSet presAssocID="{C0C5C60A-1C7A-4398-A9CD-D31B79F2503A}" presName="hierRoot1" presStyleCnt="0"/>
      <dgm:spPr/>
    </dgm:pt>
    <dgm:pt modelId="{06B419FD-9530-C948-BDC1-CED2C35DE967}" type="pres">
      <dgm:prSet presAssocID="{C0C5C60A-1C7A-4398-A9CD-D31B79F2503A}" presName="composite" presStyleCnt="0"/>
      <dgm:spPr/>
    </dgm:pt>
    <dgm:pt modelId="{9D03F63D-CB50-2548-9912-83DCAAEB148D}" type="pres">
      <dgm:prSet presAssocID="{C0C5C60A-1C7A-4398-A9CD-D31B79F2503A}" presName="background" presStyleLbl="node0" presStyleIdx="0" presStyleCnt="3"/>
      <dgm:spPr/>
    </dgm:pt>
    <dgm:pt modelId="{7E780374-4DAC-5C42-8E28-26F5B1DF9B08}" type="pres">
      <dgm:prSet presAssocID="{C0C5C60A-1C7A-4398-A9CD-D31B79F2503A}" presName="text" presStyleLbl="fgAcc0" presStyleIdx="0" presStyleCnt="3">
        <dgm:presLayoutVars>
          <dgm:chPref val="3"/>
        </dgm:presLayoutVars>
      </dgm:prSet>
      <dgm:spPr/>
    </dgm:pt>
    <dgm:pt modelId="{E23AC2ED-9244-4847-9761-B031A5CB1D63}" type="pres">
      <dgm:prSet presAssocID="{C0C5C60A-1C7A-4398-A9CD-D31B79F2503A}" presName="hierChild2" presStyleCnt="0"/>
      <dgm:spPr/>
    </dgm:pt>
    <dgm:pt modelId="{E13656E7-EBC9-5C46-A68C-DC620AEA886F}" type="pres">
      <dgm:prSet presAssocID="{F85558BC-6E77-4B7B-8457-EF81CC591ABA}" presName="hierRoot1" presStyleCnt="0"/>
      <dgm:spPr/>
    </dgm:pt>
    <dgm:pt modelId="{E7C68B0B-A283-EB49-B149-231B2E3B5827}" type="pres">
      <dgm:prSet presAssocID="{F85558BC-6E77-4B7B-8457-EF81CC591ABA}" presName="composite" presStyleCnt="0"/>
      <dgm:spPr/>
    </dgm:pt>
    <dgm:pt modelId="{C4C79E8A-E4F1-464D-9EE4-74D5E42D11E9}" type="pres">
      <dgm:prSet presAssocID="{F85558BC-6E77-4B7B-8457-EF81CC591ABA}" presName="background" presStyleLbl="node0" presStyleIdx="1" presStyleCnt="3"/>
      <dgm:spPr/>
    </dgm:pt>
    <dgm:pt modelId="{A1FB824C-9D68-1546-98DE-3A4EE1D36A97}" type="pres">
      <dgm:prSet presAssocID="{F85558BC-6E77-4B7B-8457-EF81CC591ABA}" presName="text" presStyleLbl="fgAcc0" presStyleIdx="1" presStyleCnt="3">
        <dgm:presLayoutVars>
          <dgm:chPref val="3"/>
        </dgm:presLayoutVars>
      </dgm:prSet>
      <dgm:spPr/>
    </dgm:pt>
    <dgm:pt modelId="{830C57C0-340E-CA41-B4BA-C372E5FBB8EB}" type="pres">
      <dgm:prSet presAssocID="{F85558BC-6E77-4B7B-8457-EF81CC591ABA}" presName="hierChild2" presStyleCnt="0"/>
      <dgm:spPr/>
    </dgm:pt>
    <dgm:pt modelId="{17BAA734-648E-2443-95AA-4D980600337F}" type="pres">
      <dgm:prSet presAssocID="{7B4F6DE0-A6CB-4305-9368-56016A852F8D}" presName="hierRoot1" presStyleCnt="0"/>
      <dgm:spPr/>
    </dgm:pt>
    <dgm:pt modelId="{E877B3BB-5303-CA43-B83B-93C14AE0779B}" type="pres">
      <dgm:prSet presAssocID="{7B4F6DE0-A6CB-4305-9368-56016A852F8D}" presName="composite" presStyleCnt="0"/>
      <dgm:spPr/>
    </dgm:pt>
    <dgm:pt modelId="{4A91085E-A3FD-0A44-9265-9998FE787417}" type="pres">
      <dgm:prSet presAssocID="{7B4F6DE0-A6CB-4305-9368-56016A852F8D}" presName="background" presStyleLbl="node0" presStyleIdx="2" presStyleCnt="3"/>
      <dgm:spPr/>
    </dgm:pt>
    <dgm:pt modelId="{B0D1361D-5C13-314D-8E72-4AC6F8C2A726}" type="pres">
      <dgm:prSet presAssocID="{7B4F6DE0-A6CB-4305-9368-56016A852F8D}" presName="text" presStyleLbl="fgAcc0" presStyleIdx="2" presStyleCnt="3">
        <dgm:presLayoutVars>
          <dgm:chPref val="3"/>
        </dgm:presLayoutVars>
      </dgm:prSet>
      <dgm:spPr/>
    </dgm:pt>
    <dgm:pt modelId="{0FFA6A5B-009C-4B4D-A165-A02AFC22B9B3}" type="pres">
      <dgm:prSet presAssocID="{7B4F6DE0-A6CB-4305-9368-56016A852F8D}" presName="hierChild2" presStyleCnt="0"/>
      <dgm:spPr/>
    </dgm:pt>
  </dgm:ptLst>
  <dgm:cxnLst>
    <dgm:cxn modelId="{536A1850-A664-4919-AFFF-3FB5FFD6B02C}" srcId="{0778699F-5620-49A5-BCCC-DC50DF36A604}" destId="{F85558BC-6E77-4B7B-8457-EF81CC591ABA}" srcOrd="1" destOrd="0" parTransId="{D5ADC963-D761-45B8-A805-14E85990BF01}" sibTransId="{D2B6FF4C-6821-4337-AD18-38B216679A8A}"/>
    <dgm:cxn modelId="{3CE2726E-50B0-C644-975D-80674587649F}" type="presOf" srcId="{7B4F6DE0-A6CB-4305-9368-56016A852F8D}" destId="{B0D1361D-5C13-314D-8E72-4AC6F8C2A726}" srcOrd="0" destOrd="0" presId="urn:microsoft.com/office/officeart/2005/8/layout/hierarchy1"/>
    <dgm:cxn modelId="{42F5896F-6BA2-4CC6-AAD2-EE9801A2D045}" srcId="{0778699F-5620-49A5-BCCC-DC50DF36A604}" destId="{7B4F6DE0-A6CB-4305-9368-56016A852F8D}" srcOrd="2" destOrd="0" parTransId="{EBE5B0E7-2F1F-430C-8FE3-DB364F715A15}" sibTransId="{E64AE21B-D84B-4324-B59C-7C1DCBFD8DE2}"/>
    <dgm:cxn modelId="{B8E2EC8C-D93D-3744-8FA4-E801C179F605}" type="presOf" srcId="{F85558BC-6E77-4B7B-8457-EF81CC591ABA}" destId="{A1FB824C-9D68-1546-98DE-3A4EE1D36A97}" srcOrd="0" destOrd="0" presId="urn:microsoft.com/office/officeart/2005/8/layout/hierarchy1"/>
    <dgm:cxn modelId="{960BA5D9-9C3A-6F41-A381-ED9CCBC8EDAF}" type="presOf" srcId="{0778699F-5620-49A5-BCCC-DC50DF36A604}" destId="{AF5CC38A-1D09-574F-BA57-E16780112642}" srcOrd="0" destOrd="0" presId="urn:microsoft.com/office/officeart/2005/8/layout/hierarchy1"/>
    <dgm:cxn modelId="{61AF89EA-ADB7-F549-ACA4-35FA617C0FB7}" type="presOf" srcId="{C0C5C60A-1C7A-4398-A9CD-D31B79F2503A}" destId="{7E780374-4DAC-5C42-8E28-26F5B1DF9B08}" srcOrd="0" destOrd="0" presId="urn:microsoft.com/office/officeart/2005/8/layout/hierarchy1"/>
    <dgm:cxn modelId="{DCAC98FA-0303-4857-86CF-53E6649E8ED1}" srcId="{0778699F-5620-49A5-BCCC-DC50DF36A604}" destId="{C0C5C60A-1C7A-4398-A9CD-D31B79F2503A}" srcOrd="0" destOrd="0" parTransId="{8A340435-3F08-4468-A945-401240109391}" sibTransId="{0C883C4C-A891-44BA-A956-29FAA89181F0}"/>
    <dgm:cxn modelId="{EFB52378-0667-694C-8460-FDAA2B2C1C68}" type="presParOf" srcId="{AF5CC38A-1D09-574F-BA57-E16780112642}" destId="{BDBA7178-8067-E946-824F-1E6F7B68FB26}" srcOrd="0" destOrd="0" presId="urn:microsoft.com/office/officeart/2005/8/layout/hierarchy1"/>
    <dgm:cxn modelId="{92BF4E29-EF7A-F64D-B2B1-F1D7B9B4D2BC}" type="presParOf" srcId="{BDBA7178-8067-E946-824F-1E6F7B68FB26}" destId="{06B419FD-9530-C948-BDC1-CED2C35DE967}" srcOrd="0" destOrd="0" presId="urn:microsoft.com/office/officeart/2005/8/layout/hierarchy1"/>
    <dgm:cxn modelId="{7325960A-5093-044A-8F4F-F27FA271FB58}" type="presParOf" srcId="{06B419FD-9530-C948-BDC1-CED2C35DE967}" destId="{9D03F63D-CB50-2548-9912-83DCAAEB148D}" srcOrd="0" destOrd="0" presId="urn:microsoft.com/office/officeart/2005/8/layout/hierarchy1"/>
    <dgm:cxn modelId="{F7A8C9A7-9CC7-4944-A49C-69483178D070}" type="presParOf" srcId="{06B419FD-9530-C948-BDC1-CED2C35DE967}" destId="{7E780374-4DAC-5C42-8E28-26F5B1DF9B08}" srcOrd="1" destOrd="0" presId="urn:microsoft.com/office/officeart/2005/8/layout/hierarchy1"/>
    <dgm:cxn modelId="{6DD5969E-E94C-3849-9375-41B1580BD155}" type="presParOf" srcId="{BDBA7178-8067-E946-824F-1E6F7B68FB26}" destId="{E23AC2ED-9244-4847-9761-B031A5CB1D63}" srcOrd="1" destOrd="0" presId="urn:microsoft.com/office/officeart/2005/8/layout/hierarchy1"/>
    <dgm:cxn modelId="{D3E5C0DF-9D7D-C94D-937C-B0F3BFC8800B}" type="presParOf" srcId="{AF5CC38A-1D09-574F-BA57-E16780112642}" destId="{E13656E7-EBC9-5C46-A68C-DC620AEA886F}" srcOrd="1" destOrd="0" presId="urn:microsoft.com/office/officeart/2005/8/layout/hierarchy1"/>
    <dgm:cxn modelId="{4AFDDDC4-8688-A14D-97A1-E23756B0CDDB}" type="presParOf" srcId="{E13656E7-EBC9-5C46-A68C-DC620AEA886F}" destId="{E7C68B0B-A283-EB49-B149-231B2E3B5827}" srcOrd="0" destOrd="0" presId="urn:microsoft.com/office/officeart/2005/8/layout/hierarchy1"/>
    <dgm:cxn modelId="{2E34D165-CE8A-C647-B64F-5D3E55FEAA86}" type="presParOf" srcId="{E7C68B0B-A283-EB49-B149-231B2E3B5827}" destId="{C4C79E8A-E4F1-464D-9EE4-74D5E42D11E9}" srcOrd="0" destOrd="0" presId="urn:microsoft.com/office/officeart/2005/8/layout/hierarchy1"/>
    <dgm:cxn modelId="{3EDADE72-632A-F949-9F78-8BA9C0CA0697}" type="presParOf" srcId="{E7C68B0B-A283-EB49-B149-231B2E3B5827}" destId="{A1FB824C-9D68-1546-98DE-3A4EE1D36A97}" srcOrd="1" destOrd="0" presId="urn:microsoft.com/office/officeart/2005/8/layout/hierarchy1"/>
    <dgm:cxn modelId="{BD31291E-00EA-D745-87CD-1CCFAB713E73}" type="presParOf" srcId="{E13656E7-EBC9-5C46-A68C-DC620AEA886F}" destId="{830C57C0-340E-CA41-B4BA-C372E5FBB8EB}" srcOrd="1" destOrd="0" presId="urn:microsoft.com/office/officeart/2005/8/layout/hierarchy1"/>
    <dgm:cxn modelId="{B688334F-C908-CF4C-B7EE-1E44D8358847}" type="presParOf" srcId="{AF5CC38A-1D09-574F-BA57-E16780112642}" destId="{17BAA734-648E-2443-95AA-4D980600337F}" srcOrd="2" destOrd="0" presId="urn:microsoft.com/office/officeart/2005/8/layout/hierarchy1"/>
    <dgm:cxn modelId="{8B990E1D-DF7E-324B-97BB-71B168267F62}" type="presParOf" srcId="{17BAA734-648E-2443-95AA-4D980600337F}" destId="{E877B3BB-5303-CA43-B83B-93C14AE0779B}" srcOrd="0" destOrd="0" presId="urn:microsoft.com/office/officeart/2005/8/layout/hierarchy1"/>
    <dgm:cxn modelId="{98A93DEB-6E4C-3A4E-9B18-9730C2596AF1}" type="presParOf" srcId="{E877B3BB-5303-CA43-B83B-93C14AE0779B}" destId="{4A91085E-A3FD-0A44-9265-9998FE787417}" srcOrd="0" destOrd="0" presId="urn:microsoft.com/office/officeart/2005/8/layout/hierarchy1"/>
    <dgm:cxn modelId="{A545FAE7-E989-8B4A-8171-FB6D83A92694}" type="presParOf" srcId="{E877B3BB-5303-CA43-B83B-93C14AE0779B}" destId="{B0D1361D-5C13-314D-8E72-4AC6F8C2A726}" srcOrd="1" destOrd="0" presId="urn:microsoft.com/office/officeart/2005/8/layout/hierarchy1"/>
    <dgm:cxn modelId="{55E144A5-B78F-6F4C-8B13-2A6C4B52BEFA}" type="presParOf" srcId="{17BAA734-648E-2443-95AA-4D980600337F}" destId="{0FFA6A5B-009C-4B4D-A165-A02AFC22B9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ED28E-0C19-4B42-A930-7359D5E6A3E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212A95A-3B8D-4BCD-809F-BE035484E6DB}">
      <dgm:prSet/>
      <dgm:spPr/>
      <dgm:t>
        <a:bodyPr/>
        <a:lstStyle/>
        <a:p>
          <a:r>
            <a:rPr lang="en-US" b="0" i="0"/>
            <a:t>Coming together to do the group’s business </a:t>
          </a:r>
          <a:endParaRPr lang="en-US"/>
        </a:p>
      </dgm:t>
    </dgm:pt>
    <dgm:pt modelId="{A87D28AC-E448-41B8-9DD2-561C9CF4FB2B}" type="parTrans" cxnId="{CE20BD6B-D467-48C9-9E66-3FA225B2D2AE}">
      <dgm:prSet/>
      <dgm:spPr/>
      <dgm:t>
        <a:bodyPr/>
        <a:lstStyle/>
        <a:p>
          <a:endParaRPr lang="en-US"/>
        </a:p>
      </dgm:t>
    </dgm:pt>
    <dgm:pt modelId="{4E8E8CD9-629B-46F2-8195-D07BABC75B37}" type="sibTrans" cxnId="{CE20BD6B-D467-48C9-9E66-3FA225B2D2AE}">
      <dgm:prSet/>
      <dgm:spPr/>
      <dgm:t>
        <a:bodyPr/>
        <a:lstStyle/>
        <a:p>
          <a:endParaRPr lang="en-US"/>
        </a:p>
      </dgm:t>
    </dgm:pt>
    <dgm:pt modelId="{065F12CE-F130-4538-9AD9-9A39C72FF27B}">
      <dgm:prSet/>
      <dgm:spPr/>
      <dgm:t>
        <a:bodyPr/>
        <a:lstStyle/>
        <a:p>
          <a:r>
            <a:rPr lang="en-US" b="0" i="0"/>
            <a:t>Ensuring a healthy group </a:t>
          </a:r>
          <a:endParaRPr lang="en-US"/>
        </a:p>
      </dgm:t>
    </dgm:pt>
    <dgm:pt modelId="{7B4741F4-6974-4B39-96F0-FC32D6C37E2B}" type="parTrans" cxnId="{1471472D-390F-4DDA-AAEB-78B2BBFF079F}">
      <dgm:prSet/>
      <dgm:spPr/>
      <dgm:t>
        <a:bodyPr/>
        <a:lstStyle/>
        <a:p>
          <a:endParaRPr lang="en-US"/>
        </a:p>
      </dgm:t>
    </dgm:pt>
    <dgm:pt modelId="{0A665FDF-AE67-40F3-9354-F1D67A5DE84C}" type="sibTrans" cxnId="{1471472D-390F-4DDA-AAEB-78B2BBFF079F}">
      <dgm:prSet/>
      <dgm:spPr/>
      <dgm:t>
        <a:bodyPr/>
        <a:lstStyle/>
        <a:p>
          <a:endParaRPr lang="en-US"/>
        </a:p>
      </dgm:t>
    </dgm:pt>
    <dgm:pt modelId="{D9872133-696D-4406-AE17-BE0550A10881}">
      <dgm:prSet/>
      <dgm:spPr/>
      <dgm:t>
        <a:bodyPr/>
        <a:lstStyle/>
        <a:p>
          <a:r>
            <a:rPr lang="en-US" b="0" i="0"/>
            <a:t>Start and end with either the Serenity Prayer or Responsibility Statement </a:t>
          </a:r>
          <a:endParaRPr lang="en-US"/>
        </a:p>
      </dgm:t>
    </dgm:pt>
    <dgm:pt modelId="{9E24729F-71EE-44BC-A7B0-6271215CB20C}" type="parTrans" cxnId="{3FCBD278-8931-4378-9F34-45F3A20C872C}">
      <dgm:prSet/>
      <dgm:spPr/>
      <dgm:t>
        <a:bodyPr/>
        <a:lstStyle/>
        <a:p>
          <a:endParaRPr lang="en-US"/>
        </a:p>
      </dgm:t>
    </dgm:pt>
    <dgm:pt modelId="{CC08B873-B2A8-453B-8348-B205953D2C9E}" type="sibTrans" cxnId="{3FCBD278-8931-4378-9F34-45F3A20C872C}">
      <dgm:prSet/>
      <dgm:spPr/>
      <dgm:t>
        <a:bodyPr/>
        <a:lstStyle/>
        <a:p>
          <a:endParaRPr lang="en-US"/>
        </a:p>
      </dgm:t>
    </dgm:pt>
    <dgm:pt modelId="{FA16B438-3931-A944-AF9A-D71BD58DF0D3}" type="pres">
      <dgm:prSet presAssocID="{BE6ED28E-0C19-4B42-A930-7359D5E6A3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B06B84-4B60-5849-9DA6-70679EC7DC4E}" type="pres">
      <dgm:prSet presAssocID="{A212A95A-3B8D-4BCD-809F-BE035484E6DB}" presName="hierRoot1" presStyleCnt="0"/>
      <dgm:spPr/>
    </dgm:pt>
    <dgm:pt modelId="{B09DE975-266D-1D49-BAD2-61141444A91A}" type="pres">
      <dgm:prSet presAssocID="{A212A95A-3B8D-4BCD-809F-BE035484E6DB}" presName="composite" presStyleCnt="0"/>
      <dgm:spPr/>
    </dgm:pt>
    <dgm:pt modelId="{40815E6F-5141-C54F-8ADF-ABF7500D7F11}" type="pres">
      <dgm:prSet presAssocID="{A212A95A-3B8D-4BCD-809F-BE035484E6DB}" presName="background" presStyleLbl="node0" presStyleIdx="0" presStyleCnt="3"/>
      <dgm:spPr/>
    </dgm:pt>
    <dgm:pt modelId="{FE39B1E1-DB09-CE49-BA00-71B761E134EA}" type="pres">
      <dgm:prSet presAssocID="{A212A95A-3B8D-4BCD-809F-BE035484E6DB}" presName="text" presStyleLbl="fgAcc0" presStyleIdx="0" presStyleCnt="3">
        <dgm:presLayoutVars>
          <dgm:chPref val="3"/>
        </dgm:presLayoutVars>
      </dgm:prSet>
      <dgm:spPr/>
    </dgm:pt>
    <dgm:pt modelId="{A4F514D4-0485-6346-B982-1DE8EDB06BEC}" type="pres">
      <dgm:prSet presAssocID="{A212A95A-3B8D-4BCD-809F-BE035484E6DB}" presName="hierChild2" presStyleCnt="0"/>
      <dgm:spPr/>
    </dgm:pt>
    <dgm:pt modelId="{023BBA88-0F96-A349-87C3-67CF7FA8F98A}" type="pres">
      <dgm:prSet presAssocID="{065F12CE-F130-4538-9AD9-9A39C72FF27B}" presName="hierRoot1" presStyleCnt="0"/>
      <dgm:spPr/>
    </dgm:pt>
    <dgm:pt modelId="{7FB93DC9-24B5-1F49-B873-2FD0F0862DA3}" type="pres">
      <dgm:prSet presAssocID="{065F12CE-F130-4538-9AD9-9A39C72FF27B}" presName="composite" presStyleCnt="0"/>
      <dgm:spPr/>
    </dgm:pt>
    <dgm:pt modelId="{4CE3B2AC-5C72-0741-B636-9AC117D89F92}" type="pres">
      <dgm:prSet presAssocID="{065F12CE-F130-4538-9AD9-9A39C72FF27B}" presName="background" presStyleLbl="node0" presStyleIdx="1" presStyleCnt="3"/>
      <dgm:spPr/>
    </dgm:pt>
    <dgm:pt modelId="{3D4C7AFB-D85B-334A-84AA-5CC159456C8B}" type="pres">
      <dgm:prSet presAssocID="{065F12CE-F130-4538-9AD9-9A39C72FF27B}" presName="text" presStyleLbl="fgAcc0" presStyleIdx="1" presStyleCnt="3">
        <dgm:presLayoutVars>
          <dgm:chPref val="3"/>
        </dgm:presLayoutVars>
      </dgm:prSet>
      <dgm:spPr/>
    </dgm:pt>
    <dgm:pt modelId="{E55298F1-2643-CC41-B5F0-3A8653097A03}" type="pres">
      <dgm:prSet presAssocID="{065F12CE-F130-4538-9AD9-9A39C72FF27B}" presName="hierChild2" presStyleCnt="0"/>
      <dgm:spPr/>
    </dgm:pt>
    <dgm:pt modelId="{E15541E3-552E-814C-82A4-C2BD3DB0A9F6}" type="pres">
      <dgm:prSet presAssocID="{D9872133-696D-4406-AE17-BE0550A10881}" presName="hierRoot1" presStyleCnt="0"/>
      <dgm:spPr/>
    </dgm:pt>
    <dgm:pt modelId="{8943EEA3-A8BA-8C4A-B9F8-9A5102DEEAA3}" type="pres">
      <dgm:prSet presAssocID="{D9872133-696D-4406-AE17-BE0550A10881}" presName="composite" presStyleCnt="0"/>
      <dgm:spPr/>
    </dgm:pt>
    <dgm:pt modelId="{9B671DF6-897D-0645-AAA9-542CF6A53347}" type="pres">
      <dgm:prSet presAssocID="{D9872133-696D-4406-AE17-BE0550A10881}" presName="background" presStyleLbl="node0" presStyleIdx="2" presStyleCnt="3"/>
      <dgm:spPr/>
    </dgm:pt>
    <dgm:pt modelId="{66C98257-5BB2-6545-B083-97799B83B4A7}" type="pres">
      <dgm:prSet presAssocID="{D9872133-696D-4406-AE17-BE0550A10881}" presName="text" presStyleLbl="fgAcc0" presStyleIdx="2" presStyleCnt="3">
        <dgm:presLayoutVars>
          <dgm:chPref val="3"/>
        </dgm:presLayoutVars>
      </dgm:prSet>
      <dgm:spPr/>
    </dgm:pt>
    <dgm:pt modelId="{FD1531A7-7864-C744-9150-CDC26A5EB5C8}" type="pres">
      <dgm:prSet presAssocID="{D9872133-696D-4406-AE17-BE0550A10881}" presName="hierChild2" presStyleCnt="0"/>
      <dgm:spPr/>
    </dgm:pt>
  </dgm:ptLst>
  <dgm:cxnLst>
    <dgm:cxn modelId="{1471472D-390F-4DDA-AAEB-78B2BBFF079F}" srcId="{BE6ED28E-0C19-4B42-A930-7359D5E6A3E3}" destId="{065F12CE-F130-4538-9AD9-9A39C72FF27B}" srcOrd="1" destOrd="0" parTransId="{7B4741F4-6974-4B39-96F0-FC32D6C37E2B}" sibTransId="{0A665FDF-AE67-40F3-9354-F1D67A5DE84C}"/>
    <dgm:cxn modelId="{9C05B148-C0C2-0441-A5D3-04207EB3DAA0}" type="presOf" srcId="{065F12CE-F130-4538-9AD9-9A39C72FF27B}" destId="{3D4C7AFB-D85B-334A-84AA-5CC159456C8B}" srcOrd="0" destOrd="0" presId="urn:microsoft.com/office/officeart/2005/8/layout/hierarchy1"/>
    <dgm:cxn modelId="{CE20BD6B-D467-48C9-9E66-3FA225B2D2AE}" srcId="{BE6ED28E-0C19-4B42-A930-7359D5E6A3E3}" destId="{A212A95A-3B8D-4BCD-809F-BE035484E6DB}" srcOrd="0" destOrd="0" parTransId="{A87D28AC-E448-41B8-9DD2-561C9CF4FB2B}" sibTransId="{4E8E8CD9-629B-46F2-8195-D07BABC75B37}"/>
    <dgm:cxn modelId="{FB72A075-9DF8-4B4A-B948-E938A6F0C21B}" type="presOf" srcId="{A212A95A-3B8D-4BCD-809F-BE035484E6DB}" destId="{FE39B1E1-DB09-CE49-BA00-71B761E134EA}" srcOrd="0" destOrd="0" presId="urn:microsoft.com/office/officeart/2005/8/layout/hierarchy1"/>
    <dgm:cxn modelId="{3FCBD278-8931-4378-9F34-45F3A20C872C}" srcId="{BE6ED28E-0C19-4B42-A930-7359D5E6A3E3}" destId="{D9872133-696D-4406-AE17-BE0550A10881}" srcOrd="2" destOrd="0" parTransId="{9E24729F-71EE-44BC-A7B0-6271215CB20C}" sibTransId="{CC08B873-B2A8-453B-8348-B205953D2C9E}"/>
    <dgm:cxn modelId="{31FDEAD4-FE86-A44D-846C-6845F9B4DB93}" type="presOf" srcId="{BE6ED28E-0C19-4B42-A930-7359D5E6A3E3}" destId="{FA16B438-3931-A944-AF9A-D71BD58DF0D3}" srcOrd="0" destOrd="0" presId="urn:microsoft.com/office/officeart/2005/8/layout/hierarchy1"/>
    <dgm:cxn modelId="{93F488F2-F7D7-354C-A297-DAAA2853594A}" type="presOf" srcId="{D9872133-696D-4406-AE17-BE0550A10881}" destId="{66C98257-5BB2-6545-B083-97799B83B4A7}" srcOrd="0" destOrd="0" presId="urn:microsoft.com/office/officeart/2005/8/layout/hierarchy1"/>
    <dgm:cxn modelId="{ED41CDF8-1F86-474A-9BDD-E933E733C5CE}" type="presParOf" srcId="{FA16B438-3931-A944-AF9A-D71BD58DF0D3}" destId="{51B06B84-4B60-5849-9DA6-70679EC7DC4E}" srcOrd="0" destOrd="0" presId="urn:microsoft.com/office/officeart/2005/8/layout/hierarchy1"/>
    <dgm:cxn modelId="{F2852ACB-A1A0-5647-B8BB-AE003F730514}" type="presParOf" srcId="{51B06B84-4B60-5849-9DA6-70679EC7DC4E}" destId="{B09DE975-266D-1D49-BAD2-61141444A91A}" srcOrd="0" destOrd="0" presId="urn:microsoft.com/office/officeart/2005/8/layout/hierarchy1"/>
    <dgm:cxn modelId="{925147AB-DB02-A64F-ABBF-8BDB81CE8738}" type="presParOf" srcId="{B09DE975-266D-1D49-BAD2-61141444A91A}" destId="{40815E6F-5141-C54F-8ADF-ABF7500D7F11}" srcOrd="0" destOrd="0" presId="urn:microsoft.com/office/officeart/2005/8/layout/hierarchy1"/>
    <dgm:cxn modelId="{065F95BD-3A1C-0C4E-9CCC-DDEF2E782FAA}" type="presParOf" srcId="{B09DE975-266D-1D49-BAD2-61141444A91A}" destId="{FE39B1E1-DB09-CE49-BA00-71B761E134EA}" srcOrd="1" destOrd="0" presId="urn:microsoft.com/office/officeart/2005/8/layout/hierarchy1"/>
    <dgm:cxn modelId="{1602FE0C-7CD9-B148-9133-E6FCD36F8738}" type="presParOf" srcId="{51B06B84-4B60-5849-9DA6-70679EC7DC4E}" destId="{A4F514D4-0485-6346-B982-1DE8EDB06BEC}" srcOrd="1" destOrd="0" presId="urn:microsoft.com/office/officeart/2005/8/layout/hierarchy1"/>
    <dgm:cxn modelId="{BFDE94FA-0251-1245-8E63-0E0454E85BC7}" type="presParOf" srcId="{FA16B438-3931-A944-AF9A-D71BD58DF0D3}" destId="{023BBA88-0F96-A349-87C3-67CF7FA8F98A}" srcOrd="1" destOrd="0" presId="urn:microsoft.com/office/officeart/2005/8/layout/hierarchy1"/>
    <dgm:cxn modelId="{30FFFF38-4011-5F4E-899C-52C58F27D299}" type="presParOf" srcId="{023BBA88-0F96-A349-87C3-67CF7FA8F98A}" destId="{7FB93DC9-24B5-1F49-B873-2FD0F0862DA3}" srcOrd="0" destOrd="0" presId="urn:microsoft.com/office/officeart/2005/8/layout/hierarchy1"/>
    <dgm:cxn modelId="{E21DE792-1D55-7249-AB92-CF5C83B42E4F}" type="presParOf" srcId="{7FB93DC9-24B5-1F49-B873-2FD0F0862DA3}" destId="{4CE3B2AC-5C72-0741-B636-9AC117D89F92}" srcOrd="0" destOrd="0" presId="urn:microsoft.com/office/officeart/2005/8/layout/hierarchy1"/>
    <dgm:cxn modelId="{7BC90A89-E4E9-AB4E-BD63-016466E8CAFD}" type="presParOf" srcId="{7FB93DC9-24B5-1F49-B873-2FD0F0862DA3}" destId="{3D4C7AFB-D85B-334A-84AA-5CC159456C8B}" srcOrd="1" destOrd="0" presId="urn:microsoft.com/office/officeart/2005/8/layout/hierarchy1"/>
    <dgm:cxn modelId="{C75B20DC-482B-134B-8CA0-98D97BF91D06}" type="presParOf" srcId="{023BBA88-0F96-A349-87C3-67CF7FA8F98A}" destId="{E55298F1-2643-CC41-B5F0-3A8653097A03}" srcOrd="1" destOrd="0" presId="urn:microsoft.com/office/officeart/2005/8/layout/hierarchy1"/>
    <dgm:cxn modelId="{068AFFE7-0586-4E40-B1A7-DF002AE6681D}" type="presParOf" srcId="{FA16B438-3931-A944-AF9A-D71BD58DF0D3}" destId="{E15541E3-552E-814C-82A4-C2BD3DB0A9F6}" srcOrd="2" destOrd="0" presId="urn:microsoft.com/office/officeart/2005/8/layout/hierarchy1"/>
    <dgm:cxn modelId="{CC600AC2-FDCC-8544-903D-D82E0C815786}" type="presParOf" srcId="{E15541E3-552E-814C-82A4-C2BD3DB0A9F6}" destId="{8943EEA3-A8BA-8C4A-B9F8-9A5102DEEAA3}" srcOrd="0" destOrd="0" presId="urn:microsoft.com/office/officeart/2005/8/layout/hierarchy1"/>
    <dgm:cxn modelId="{6AC95393-9A90-704F-903E-04FBEAE5FD83}" type="presParOf" srcId="{8943EEA3-A8BA-8C4A-B9F8-9A5102DEEAA3}" destId="{9B671DF6-897D-0645-AAA9-542CF6A53347}" srcOrd="0" destOrd="0" presId="urn:microsoft.com/office/officeart/2005/8/layout/hierarchy1"/>
    <dgm:cxn modelId="{2C66863A-4121-2845-80F4-172479EBB88D}" type="presParOf" srcId="{8943EEA3-A8BA-8C4A-B9F8-9A5102DEEAA3}" destId="{66C98257-5BB2-6545-B083-97799B83B4A7}" srcOrd="1" destOrd="0" presId="urn:microsoft.com/office/officeart/2005/8/layout/hierarchy1"/>
    <dgm:cxn modelId="{C2A85DB4-0F4C-E44D-BC6F-A513FAAF2D2C}" type="presParOf" srcId="{E15541E3-552E-814C-82A4-C2BD3DB0A9F6}" destId="{FD1531A7-7864-C744-9150-CDC26A5EB5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6C551-62DA-403F-9BF0-FDF4CEFBD27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2EDCD41-F4AA-455B-8E99-E890E4E66619}">
      <dgm:prSet/>
      <dgm:spPr/>
      <dgm:t>
        <a:bodyPr/>
        <a:lstStyle/>
        <a:p>
          <a:r>
            <a:rPr lang="en-US" b="0" i="0"/>
            <a:t>“Rotating Leadership is Best” </a:t>
          </a:r>
          <a:endParaRPr lang="en-US"/>
        </a:p>
      </dgm:t>
    </dgm:pt>
    <dgm:pt modelId="{5FB9A26A-C61F-4B22-A90B-8B91BF8FEB45}" type="parTrans" cxnId="{B730E143-D40D-485A-8379-47C754B872EB}">
      <dgm:prSet/>
      <dgm:spPr/>
      <dgm:t>
        <a:bodyPr/>
        <a:lstStyle/>
        <a:p>
          <a:endParaRPr lang="en-US"/>
        </a:p>
      </dgm:t>
    </dgm:pt>
    <dgm:pt modelId="{513DB28D-A0C7-487C-8B48-C8E467B1FEAA}" type="sibTrans" cxnId="{B730E143-D40D-485A-8379-47C754B872EB}">
      <dgm:prSet/>
      <dgm:spPr/>
      <dgm:t>
        <a:bodyPr/>
        <a:lstStyle/>
        <a:p>
          <a:endParaRPr lang="en-US"/>
        </a:p>
      </dgm:t>
    </dgm:pt>
    <dgm:pt modelId="{2FE919AA-0BFB-491A-B745-BA1AA449516A}">
      <dgm:prSet/>
      <dgm:spPr/>
      <dgm:t>
        <a:bodyPr/>
        <a:lstStyle/>
        <a:p>
          <a:r>
            <a:rPr lang="en-US" b="0" i="0"/>
            <a:t>Are there term limits or sobriety requirements? </a:t>
          </a:r>
          <a:endParaRPr lang="en-US"/>
        </a:p>
      </dgm:t>
    </dgm:pt>
    <dgm:pt modelId="{59C28AFE-3E6A-4B72-8936-09A4D0027C99}" type="parTrans" cxnId="{C3CE9BE3-9B68-4E0C-9549-D091F1C27FA0}">
      <dgm:prSet/>
      <dgm:spPr/>
      <dgm:t>
        <a:bodyPr/>
        <a:lstStyle/>
        <a:p>
          <a:endParaRPr lang="en-US"/>
        </a:p>
      </dgm:t>
    </dgm:pt>
    <dgm:pt modelId="{6ACAB3A1-07A9-4EEE-A69E-457BE69CC825}" type="sibTrans" cxnId="{C3CE9BE3-9B68-4E0C-9549-D091F1C27FA0}">
      <dgm:prSet/>
      <dgm:spPr/>
      <dgm:t>
        <a:bodyPr/>
        <a:lstStyle/>
        <a:p>
          <a:endParaRPr lang="en-US"/>
        </a:p>
      </dgm:t>
    </dgm:pt>
    <dgm:pt modelId="{2AB08DCB-30E8-481D-89A4-3169DAAA2004}">
      <dgm:prSet/>
      <dgm:spPr/>
      <dgm:t>
        <a:bodyPr/>
        <a:lstStyle/>
        <a:p>
          <a:r>
            <a:rPr lang="en-US" b="0" i="0"/>
            <a:t>Leaving a position unfilled </a:t>
          </a:r>
          <a:endParaRPr lang="en-US"/>
        </a:p>
      </dgm:t>
    </dgm:pt>
    <dgm:pt modelId="{37C95744-C896-4D63-A0CD-92B0819FC8FD}" type="parTrans" cxnId="{C4372BA3-E135-4EA5-A49A-BB5D1DBCBB74}">
      <dgm:prSet/>
      <dgm:spPr/>
      <dgm:t>
        <a:bodyPr/>
        <a:lstStyle/>
        <a:p>
          <a:endParaRPr lang="en-US"/>
        </a:p>
      </dgm:t>
    </dgm:pt>
    <dgm:pt modelId="{8B93C014-694F-4E61-BD06-14CB04886973}" type="sibTrans" cxnId="{C4372BA3-E135-4EA5-A49A-BB5D1DBCBB74}">
      <dgm:prSet/>
      <dgm:spPr/>
      <dgm:t>
        <a:bodyPr/>
        <a:lstStyle/>
        <a:p>
          <a:endParaRPr lang="en-US"/>
        </a:p>
      </dgm:t>
    </dgm:pt>
    <dgm:pt modelId="{AF9DEEF7-0DD7-BD4B-8EB8-F3DF044F8518}" type="pres">
      <dgm:prSet presAssocID="{A396C551-62DA-403F-9BF0-FDF4CEFBD2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22852D-6D37-A844-B15E-62F2655221BA}" type="pres">
      <dgm:prSet presAssocID="{82EDCD41-F4AA-455B-8E99-E890E4E66619}" presName="hierRoot1" presStyleCnt="0"/>
      <dgm:spPr/>
    </dgm:pt>
    <dgm:pt modelId="{FF6DDF50-2FEC-BE44-BA17-A3DC1D9B82F6}" type="pres">
      <dgm:prSet presAssocID="{82EDCD41-F4AA-455B-8E99-E890E4E66619}" presName="composite" presStyleCnt="0"/>
      <dgm:spPr/>
    </dgm:pt>
    <dgm:pt modelId="{728AE46A-27C1-1B4F-9B2F-0A8730D9AF36}" type="pres">
      <dgm:prSet presAssocID="{82EDCD41-F4AA-455B-8E99-E890E4E66619}" presName="background" presStyleLbl="node0" presStyleIdx="0" presStyleCnt="3"/>
      <dgm:spPr/>
    </dgm:pt>
    <dgm:pt modelId="{EDC7D47B-4F39-094B-ABD5-9089F73E3F70}" type="pres">
      <dgm:prSet presAssocID="{82EDCD41-F4AA-455B-8E99-E890E4E66619}" presName="text" presStyleLbl="fgAcc0" presStyleIdx="0" presStyleCnt="3">
        <dgm:presLayoutVars>
          <dgm:chPref val="3"/>
        </dgm:presLayoutVars>
      </dgm:prSet>
      <dgm:spPr/>
    </dgm:pt>
    <dgm:pt modelId="{DAE7EE14-1B64-A348-A0ED-9F7214880AFA}" type="pres">
      <dgm:prSet presAssocID="{82EDCD41-F4AA-455B-8E99-E890E4E66619}" presName="hierChild2" presStyleCnt="0"/>
      <dgm:spPr/>
    </dgm:pt>
    <dgm:pt modelId="{1DC0F9CE-CBA3-D24E-B53A-B0658B4EFFA7}" type="pres">
      <dgm:prSet presAssocID="{2FE919AA-0BFB-491A-B745-BA1AA449516A}" presName="hierRoot1" presStyleCnt="0"/>
      <dgm:spPr/>
    </dgm:pt>
    <dgm:pt modelId="{E6F57AC9-9E29-404A-9202-1E05079226D3}" type="pres">
      <dgm:prSet presAssocID="{2FE919AA-0BFB-491A-B745-BA1AA449516A}" presName="composite" presStyleCnt="0"/>
      <dgm:spPr/>
    </dgm:pt>
    <dgm:pt modelId="{5B833D6B-319E-F440-ACEF-109450C411E0}" type="pres">
      <dgm:prSet presAssocID="{2FE919AA-0BFB-491A-B745-BA1AA449516A}" presName="background" presStyleLbl="node0" presStyleIdx="1" presStyleCnt="3"/>
      <dgm:spPr/>
    </dgm:pt>
    <dgm:pt modelId="{5F6C59CA-CDE2-684C-A3FE-582FE6A43DAD}" type="pres">
      <dgm:prSet presAssocID="{2FE919AA-0BFB-491A-B745-BA1AA449516A}" presName="text" presStyleLbl="fgAcc0" presStyleIdx="1" presStyleCnt="3">
        <dgm:presLayoutVars>
          <dgm:chPref val="3"/>
        </dgm:presLayoutVars>
      </dgm:prSet>
      <dgm:spPr/>
    </dgm:pt>
    <dgm:pt modelId="{1D5F102F-9A8C-E247-BEAB-A8656BE2D550}" type="pres">
      <dgm:prSet presAssocID="{2FE919AA-0BFB-491A-B745-BA1AA449516A}" presName="hierChild2" presStyleCnt="0"/>
      <dgm:spPr/>
    </dgm:pt>
    <dgm:pt modelId="{F0D66971-153D-104D-BA53-4854DAD09555}" type="pres">
      <dgm:prSet presAssocID="{2AB08DCB-30E8-481D-89A4-3169DAAA2004}" presName="hierRoot1" presStyleCnt="0"/>
      <dgm:spPr/>
    </dgm:pt>
    <dgm:pt modelId="{2FD1CAF2-046F-CD44-99D8-46DBDE352544}" type="pres">
      <dgm:prSet presAssocID="{2AB08DCB-30E8-481D-89A4-3169DAAA2004}" presName="composite" presStyleCnt="0"/>
      <dgm:spPr/>
    </dgm:pt>
    <dgm:pt modelId="{5F39C6E6-FE96-044D-9B20-9215FB0290C6}" type="pres">
      <dgm:prSet presAssocID="{2AB08DCB-30E8-481D-89A4-3169DAAA2004}" presName="background" presStyleLbl="node0" presStyleIdx="2" presStyleCnt="3"/>
      <dgm:spPr/>
    </dgm:pt>
    <dgm:pt modelId="{F22AA859-71F1-3F4D-BF1F-7C5546B6F694}" type="pres">
      <dgm:prSet presAssocID="{2AB08DCB-30E8-481D-89A4-3169DAAA2004}" presName="text" presStyleLbl="fgAcc0" presStyleIdx="2" presStyleCnt="3">
        <dgm:presLayoutVars>
          <dgm:chPref val="3"/>
        </dgm:presLayoutVars>
      </dgm:prSet>
      <dgm:spPr/>
    </dgm:pt>
    <dgm:pt modelId="{5E2F758C-1B8C-D941-8690-4AFB17A9469E}" type="pres">
      <dgm:prSet presAssocID="{2AB08DCB-30E8-481D-89A4-3169DAAA2004}" presName="hierChild2" presStyleCnt="0"/>
      <dgm:spPr/>
    </dgm:pt>
  </dgm:ptLst>
  <dgm:cxnLst>
    <dgm:cxn modelId="{B730E143-D40D-485A-8379-47C754B872EB}" srcId="{A396C551-62DA-403F-9BF0-FDF4CEFBD27F}" destId="{82EDCD41-F4AA-455B-8E99-E890E4E66619}" srcOrd="0" destOrd="0" parTransId="{5FB9A26A-C61F-4B22-A90B-8B91BF8FEB45}" sibTransId="{513DB28D-A0C7-487C-8B48-C8E467B1FEAA}"/>
    <dgm:cxn modelId="{9B1B845E-CAAD-4C4A-8818-9D29DE0F67A0}" type="presOf" srcId="{82EDCD41-F4AA-455B-8E99-E890E4E66619}" destId="{EDC7D47B-4F39-094B-ABD5-9089F73E3F70}" srcOrd="0" destOrd="0" presId="urn:microsoft.com/office/officeart/2005/8/layout/hierarchy1"/>
    <dgm:cxn modelId="{B823C36F-F715-574F-872F-FE16CF1B1ECD}" type="presOf" srcId="{2AB08DCB-30E8-481D-89A4-3169DAAA2004}" destId="{F22AA859-71F1-3F4D-BF1F-7C5546B6F694}" srcOrd="0" destOrd="0" presId="urn:microsoft.com/office/officeart/2005/8/layout/hierarchy1"/>
    <dgm:cxn modelId="{1986AF7A-278F-4849-B1A7-BF0294D333AC}" type="presOf" srcId="{2FE919AA-0BFB-491A-B745-BA1AA449516A}" destId="{5F6C59CA-CDE2-684C-A3FE-582FE6A43DAD}" srcOrd="0" destOrd="0" presId="urn:microsoft.com/office/officeart/2005/8/layout/hierarchy1"/>
    <dgm:cxn modelId="{C4372BA3-E135-4EA5-A49A-BB5D1DBCBB74}" srcId="{A396C551-62DA-403F-9BF0-FDF4CEFBD27F}" destId="{2AB08DCB-30E8-481D-89A4-3169DAAA2004}" srcOrd="2" destOrd="0" parTransId="{37C95744-C896-4D63-A0CD-92B0819FC8FD}" sibTransId="{8B93C014-694F-4E61-BD06-14CB04886973}"/>
    <dgm:cxn modelId="{D91756BA-E4C4-B34E-B0AA-C3B7B0A121B8}" type="presOf" srcId="{A396C551-62DA-403F-9BF0-FDF4CEFBD27F}" destId="{AF9DEEF7-0DD7-BD4B-8EB8-F3DF044F8518}" srcOrd="0" destOrd="0" presId="urn:microsoft.com/office/officeart/2005/8/layout/hierarchy1"/>
    <dgm:cxn modelId="{C3CE9BE3-9B68-4E0C-9549-D091F1C27FA0}" srcId="{A396C551-62DA-403F-9BF0-FDF4CEFBD27F}" destId="{2FE919AA-0BFB-491A-B745-BA1AA449516A}" srcOrd="1" destOrd="0" parTransId="{59C28AFE-3E6A-4B72-8936-09A4D0027C99}" sibTransId="{6ACAB3A1-07A9-4EEE-A69E-457BE69CC825}"/>
    <dgm:cxn modelId="{20B8A44C-388B-0C45-BEEF-1B5C572CA1DA}" type="presParOf" srcId="{AF9DEEF7-0DD7-BD4B-8EB8-F3DF044F8518}" destId="{9322852D-6D37-A844-B15E-62F2655221BA}" srcOrd="0" destOrd="0" presId="urn:microsoft.com/office/officeart/2005/8/layout/hierarchy1"/>
    <dgm:cxn modelId="{A57D9783-DD35-3D43-84D0-4650B8645ED9}" type="presParOf" srcId="{9322852D-6D37-A844-B15E-62F2655221BA}" destId="{FF6DDF50-2FEC-BE44-BA17-A3DC1D9B82F6}" srcOrd="0" destOrd="0" presId="urn:microsoft.com/office/officeart/2005/8/layout/hierarchy1"/>
    <dgm:cxn modelId="{68C74512-DFA5-7148-9117-6BCFA08F5837}" type="presParOf" srcId="{FF6DDF50-2FEC-BE44-BA17-A3DC1D9B82F6}" destId="{728AE46A-27C1-1B4F-9B2F-0A8730D9AF36}" srcOrd="0" destOrd="0" presId="urn:microsoft.com/office/officeart/2005/8/layout/hierarchy1"/>
    <dgm:cxn modelId="{E8E94EF4-4770-C842-8C1A-45F7214A2D5C}" type="presParOf" srcId="{FF6DDF50-2FEC-BE44-BA17-A3DC1D9B82F6}" destId="{EDC7D47B-4F39-094B-ABD5-9089F73E3F70}" srcOrd="1" destOrd="0" presId="urn:microsoft.com/office/officeart/2005/8/layout/hierarchy1"/>
    <dgm:cxn modelId="{5106D67E-DC34-AA46-9FB9-4FBF36BF73E7}" type="presParOf" srcId="{9322852D-6D37-A844-B15E-62F2655221BA}" destId="{DAE7EE14-1B64-A348-A0ED-9F7214880AFA}" srcOrd="1" destOrd="0" presId="urn:microsoft.com/office/officeart/2005/8/layout/hierarchy1"/>
    <dgm:cxn modelId="{7C06908A-EC2D-4D43-9629-737A6D18ACBF}" type="presParOf" srcId="{AF9DEEF7-0DD7-BD4B-8EB8-F3DF044F8518}" destId="{1DC0F9CE-CBA3-D24E-B53A-B0658B4EFFA7}" srcOrd="1" destOrd="0" presId="urn:microsoft.com/office/officeart/2005/8/layout/hierarchy1"/>
    <dgm:cxn modelId="{AC6FB4DC-75D6-B94D-B986-43279AA0D30C}" type="presParOf" srcId="{1DC0F9CE-CBA3-D24E-B53A-B0658B4EFFA7}" destId="{E6F57AC9-9E29-404A-9202-1E05079226D3}" srcOrd="0" destOrd="0" presId="urn:microsoft.com/office/officeart/2005/8/layout/hierarchy1"/>
    <dgm:cxn modelId="{F1F21E7D-1F84-7142-9215-FFFE830068DF}" type="presParOf" srcId="{E6F57AC9-9E29-404A-9202-1E05079226D3}" destId="{5B833D6B-319E-F440-ACEF-109450C411E0}" srcOrd="0" destOrd="0" presId="urn:microsoft.com/office/officeart/2005/8/layout/hierarchy1"/>
    <dgm:cxn modelId="{88481D3A-7736-4341-B369-7DD471410807}" type="presParOf" srcId="{E6F57AC9-9E29-404A-9202-1E05079226D3}" destId="{5F6C59CA-CDE2-684C-A3FE-582FE6A43DAD}" srcOrd="1" destOrd="0" presId="urn:microsoft.com/office/officeart/2005/8/layout/hierarchy1"/>
    <dgm:cxn modelId="{3865EFFE-204E-F441-A345-785F77C0C4F4}" type="presParOf" srcId="{1DC0F9CE-CBA3-D24E-B53A-B0658B4EFFA7}" destId="{1D5F102F-9A8C-E247-BEAB-A8656BE2D550}" srcOrd="1" destOrd="0" presId="urn:microsoft.com/office/officeart/2005/8/layout/hierarchy1"/>
    <dgm:cxn modelId="{F7AD86C3-9B8E-2341-A56F-F23E23663094}" type="presParOf" srcId="{AF9DEEF7-0DD7-BD4B-8EB8-F3DF044F8518}" destId="{F0D66971-153D-104D-BA53-4854DAD09555}" srcOrd="2" destOrd="0" presId="urn:microsoft.com/office/officeart/2005/8/layout/hierarchy1"/>
    <dgm:cxn modelId="{4B262C9B-6ED5-624B-B9BC-918307DE7F55}" type="presParOf" srcId="{F0D66971-153D-104D-BA53-4854DAD09555}" destId="{2FD1CAF2-046F-CD44-99D8-46DBDE352544}" srcOrd="0" destOrd="0" presId="urn:microsoft.com/office/officeart/2005/8/layout/hierarchy1"/>
    <dgm:cxn modelId="{568A0FC2-2FA3-E842-9348-83FDA80E5500}" type="presParOf" srcId="{2FD1CAF2-046F-CD44-99D8-46DBDE352544}" destId="{5F39C6E6-FE96-044D-9B20-9215FB0290C6}" srcOrd="0" destOrd="0" presId="urn:microsoft.com/office/officeart/2005/8/layout/hierarchy1"/>
    <dgm:cxn modelId="{9EE2E2FC-A0CE-6C43-85C0-45B7FF2F8B26}" type="presParOf" srcId="{2FD1CAF2-046F-CD44-99D8-46DBDE352544}" destId="{F22AA859-71F1-3F4D-BF1F-7C5546B6F694}" srcOrd="1" destOrd="0" presId="urn:microsoft.com/office/officeart/2005/8/layout/hierarchy1"/>
    <dgm:cxn modelId="{41005A73-9470-6A49-8F99-8366D88BD616}" type="presParOf" srcId="{F0D66971-153D-104D-BA53-4854DAD09555}" destId="{5E2F758C-1B8C-D941-8690-4AFB17A946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D6755B-DB81-4067-B47A-D7CD1897B99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5CD2D9-BCB2-452D-AF27-633955614BAF}">
      <dgm:prSet custT="1"/>
      <dgm:spPr/>
      <dgm:t>
        <a:bodyPr/>
        <a:lstStyle/>
        <a:p>
          <a:r>
            <a:rPr lang="en-US" sz="2800" b="0" i="0" dirty="0"/>
            <a:t>Be mindful of your background and/or avatar when participating virtually</a:t>
          </a:r>
          <a:endParaRPr lang="en-US" sz="2800" dirty="0"/>
        </a:p>
      </dgm:t>
    </dgm:pt>
    <dgm:pt modelId="{4BB93B48-1925-473A-8581-A2AD2400374F}" type="parTrans" cxnId="{BC383869-B84A-4676-8EED-FA91729A8A3D}">
      <dgm:prSet/>
      <dgm:spPr/>
      <dgm:t>
        <a:bodyPr/>
        <a:lstStyle/>
        <a:p>
          <a:endParaRPr lang="en-US"/>
        </a:p>
      </dgm:t>
    </dgm:pt>
    <dgm:pt modelId="{6AC6D299-C2CE-401A-A854-43C55F698C8D}" type="sibTrans" cxnId="{BC383869-B84A-4676-8EED-FA91729A8A3D}">
      <dgm:prSet/>
      <dgm:spPr/>
      <dgm:t>
        <a:bodyPr/>
        <a:lstStyle/>
        <a:p>
          <a:endParaRPr lang="en-US"/>
        </a:p>
      </dgm:t>
    </dgm:pt>
    <dgm:pt modelId="{BA8A09FE-CEE0-4DEF-BF57-2319439E0C40}">
      <dgm:prSet custT="1"/>
      <dgm:spPr/>
      <dgm:t>
        <a:bodyPr/>
        <a:lstStyle/>
        <a:p>
          <a:r>
            <a:rPr lang="en-US" sz="2800" b="0" i="0" dirty="0"/>
            <a:t>Be mindful of t-shirt slogans and buttons when in person</a:t>
          </a:r>
          <a:endParaRPr lang="en-US" sz="2800" dirty="0"/>
        </a:p>
      </dgm:t>
    </dgm:pt>
    <dgm:pt modelId="{354278C4-42B7-46BF-80F9-68E92BB35E0E}" type="parTrans" cxnId="{8583A1E2-9F21-41B5-B9E7-C3EA11675D72}">
      <dgm:prSet/>
      <dgm:spPr/>
      <dgm:t>
        <a:bodyPr/>
        <a:lstStyle/>
        <a:p>
          <a:endParaRPr lang="en-US"/>
        </a:p>
      </dgm:t>
    </dgm:pt>
    <dgm:pt modelId="{43C588DD-4FC3-4D1D-99B0-E5303A5C07E5}" type="sibTrans" cxnId="{8583A1E2-9F21-41B5-B9E7-C3EA11675D72}">
      <dgm:prSet/>
      <dgm:spPr/>
      <dgm:t>
        <a:bodyPr/>
        <a:lstStyle/>
        <a:p>
          <a:endParaRPr lang="en-US"/>
        </a:p>
      </dgm:t>
    </dgm:pt>
    <dgm:pt modelId="{44220F99-CBCF-5F4F-AAF4-B4FB5C47C286}" type="pres">
      <dgm:prSet presAssocID="{4ED6755B-DB81-4067-B47A-D7CD1897B9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5B14EF-5CB7-AA4E-AF10-63F4B68B7D4C}" type="pres">
      <dgm:prSet presAssocID="{D45CD2D9-BCB2-452D-AF27-633955614BAF}" presName="hierRoot1" presStyleCnt="0"/>
      <dgm:spPr/>
    </dgm:pt>
    <dgm:pt modelId="{382A6C18-EE8C-0041-B8A2-99E3318E7E47}" type="pres">
      <dgm:prSet presAssocID="{D45CD2D9-BCB2-452D-AF27-633955614BAF}" presName="composite" presStyleCnt="0"/>
      <dgm:spPr/>
    </dgm:pt>
    <dgm:pt modelId="{CCC21B62-D295-DD42-AEB9-7B5F1C295082}" type="pres">
      <dgm:prSet presAssocID="{D45CD2D9-BCB2-452D-AF27-633955614BAF}" presName="background" presStyleLbl="node0" presStyleIdx="0" presStyleCnt="2"/>
      <dgm:spPr/>
    </dgm:pt>
    <dgm:pt modelId="{E89ED73B-277B-F944-9B91-58A757CDA864}" type="pres">
      <dgm:prSet presAssocID="{D45CD2D9-BCB2-452D-AF27-633955614BAF}" presName="text" presStyleLbl="fgAcc0" presStyleIdx="0" presStyleCnt="2">
        <dgm:presLayoutVars>
          <dgm:chPref val="3"/>
        </dgm:presLayoutVars>
      </dgm:prSet>
      <dgm:spPr/>
    </dgm:pt>
    <dgm:pt modelId="{612B7722-42D9-4940-AB46-747011E03CDE}" type="pres">
      <dgm:prSet presAssocID="{D45CD2D9-BCB2-452D-AF27-633955614BAF}" presName="hierChild2" presStyleCnt="0"/>
      <dgm:spPr/>
    </dgm:pt>
    <dgm:pt modelId="{CF947C38-1BEF-5045-9151-98C26576F236}" type="pres">
      <dgm:prSet presAssocID="{BA8A09FE-CEE0-4DEF-BF57-2319439E0C40}" presName="hierRoot1" presStyleCnt="0"/>
      <dgm:spPr/>
    </dgm:pt>
    <dgm:pt modelId="{62B71D21-9D9B-AD43-A49B-78A15676A78E}" type="pres">
      <dgm:prSet presAssocID="{BA8A09FE-CEE0-4DEF-BF57-2319439E0C40}" presName="composite" presStyleCnt="0"/>
      <dgm:spPr/>
    </dgm:pt>
    <dgm:pt modelId="{A5A5C64C-FFEC-0F42-8F3C-A5EAD26C1093}" type="pres">
      <dgm:prSet presAssocID="{BA8A09FE-CEE0-4DEF-BF57-2319439E0C40}" presName="background" presStyleLbl="node0" presStyleIdx="1" presStyleCnt="2"/>
      <dgm:spPr/>
    </dgm:pt>
    <dgm:pt modelId="{BBE78DB6-BA4F-BB40-A990-520E2EDE8A45}" type="pres">
      <dgm:prSet presAssocID="{BA8A09FE-CEE0-4DEF-BF57-2319439E0C40}" presName="text" presStyleLbl="fgAcc0" presStyleIdx="1" presStyleCnt="2">
        <dgm:presLayoutVars>
          <dgm:chPref val="3"/>
        </dgm:presLayoutVars>
      </dgm:prSet>
      <dgm:spPr/>
    </dgm:pt>
    <dgm:pt modelId="{B693C24E-81A5-D848-8927-32661CA22973}" type="pres">
      <dgm:prSet presAssocID="{BA8A09FE-CEE0-4DEF-BF57-2319439E0C40}" presName="hierChild2" presStyleCnt="0"/>
      <dgm:spPr/>
    </dgm:pt>
  </dgm:ptLst>
  <dgm:cxnLst>
    <dgm:cxn modelId="{D9048A0F-E868-F840-BEB5-A804AD589E89}" type="presOf" srcId="{D45CD2D9-BCB2-452D-AF27-633955614BAF}" destId="{E89ED73B-277B-F944-9B91-58A757CDA864}" srcOrd="0" destOrd="0" presId="urn:microsoft.com/office/officeart/2005/8/layout/hierarchy1"/>
    <dgm:cxn modelId="{1FBD8D20-EBE1-B443-BDB9-9DD4170B801C}" type="presOf" srcId="{BA8A09FE-CEE0-4DEF-BF57-2319439E0C40}" destId="{BBE78DB6-BA4F-BB40-A990-520E2EDE8A45}" srcOrd="0" destOrd="0" presId="urn:microsoft.com/office/officeart/2005/8/layout/hierarchy1"/>
    <dgm:cxn modelId="{BC383869-B84A-4676-8EED-FA91729A8A3D}" srcId="{4ED6755B-DB81-4067-B47A-D7CD1897B99E}" destId="{D45CD2D9-BCB2-452D-AF27-633955614BAF}" srcOrd="0" destOrd="0" parTransId="{4BB93B48-1925-473A-8581-A2AD2400374F}" sibTransId="{6AC6D299-C2CE-401A-A854-43C55F698C8D}"/>
    <dgm:cxn modelId="{7EA0FBD1-54A3-6745-9379-A320CBD23513}" type="presOf" srcId="{4ED6755B-DB81-4067-B47A-D7CD1897B99E}" destId="{44220F99-CBCF-5F4F-AAF4-B4FB5C47C286}" srcOrd="0" destOrd="0" presId="urn:microsoft.com/office/officeart/2005/8/layout/hierarchy1"/>
    <dgm:cxn modelId="{8583A1E2-9F21-41B5-B9E7-C3EA11675D72}" srcId="{4ED6755B-DB81-4067-B47A-D7CD1897B99E}" destId="{BA8A09FE-CEE0-4DEF-BF57-2319439E0C40}" srcOrd="1" destOrd="0" parTransId="{354278C4-42B7-46BF-80F9-68E92BB35E0E}" sibTransId="{43C588DD-4FC3-4D1D-99B0-E5303A5C07E5}"/>
    <dgm:cxn modelId="{BD34FE0A-D3AE-A545-A78B-BBC2F36B638C}" type="presParOf" srcId="{44220F99-CBCF-5F4F-AAF4-B4FB5C47C286}" destId="{115B14EF-5CB7-AA4E-AF10-63F4B68B7D4C}" srcOrd="0" destOrd="0" presId="urn:microsoft.com/office/officeart/2005/8/layout/hierarchy1"/>
    <dgm:cxn modelId="{9F77223D-B663-7946-AE4A-B6A017A36D7D}" type="presParOf" srcId="{115B14EF-5CB7-AA4E-AF10-63F4B68B7D4C}" destId="{382A6C18-EE8C-0041-B8A2-99E3318E7E47}" srcOrd="0" destOrd="0" presId="urn:microsoft.com/office/officeart/2005/8/layout/hierarchy1"/>
    <dgm:cxn modelId="{95147A58-D4F3-974D-8B0F-BE373D27EB01}" type="presParOf" srcId="{382A6C18-EE8C-0041-B8A2-99E3318E7E47}" destId="{CCC21B62-D295-DD42-AEB9-7B5F1C295082}" srcOrd="0" destOrd="0" presId="urn:microsoft.com/office/officeart/2005/8/layout/hierarchy1"/>
    <dgm:cxn modelId="{F9D266A1-EC5D-7C47-95FF-205A458EA326}" type="presParOf" srcId="{382A6C18-EE8C-0041-B8A2-99E3318E7E47}" destId="{E89ED73B-277B-F944-9B91-58A757CDA864}" srcOrd="1" destOrd="0" presId="urn:microsoft.com/office/officeart/2005/8/layout/hierarchy1"/>
    <dgm:cxn modelId="{7E3113D5-50B8-0445-895A-17594E415F0A}" type="presParOf" srcId="{115B14EF-5CB7-AA4E-AF10-63F4B68B7D4C}" destId="{612B7722-42D9-4940-AB46-747011E03CDE}" srcOrd="1" destOrd="0" presId="urn:microsoft.com/office/officeart/2005/8/layout/hierarchy1"/>
    <dgm:cxn modelId="{AC97CF9E-4596-AF44-8EF9-A9E07DD6D171}" type="presParOf" srcId="{44220F99-CBCF-5F4F-AAF4-B4FB5C47C286}" destId="{CF947C38-1BEF-5045-9151-98C26576F236}" srcOrd="1" destOrd="0" presId="urn:microsoft.com/office/officeart/2005/8/layout/hierarchy1"/>
    <dgm:cxn modelId="{EC9C7BFA-96D7-F746-A5D6-8B4F3E6FD329}" type="presParOf" srcId="{CF947C38-1BEF-5045-9151-98C26576F236}" destId="{62B71D21-9D9B-AD43-A49B-78A15676A78E}" srcOrd="0" destOrd="0" presId="urn:microsoft.com/office/officeart/2005/8/layout/hierarchy1"/>
    <dgm:cxn modelId="{CAC61672-68E5-6A4D-9777-ED68A1549A92}" type="presParOf" srcId="{62B71D21-9D9B-AD43-A49B-78A15676A78E}" destId="{A5A5C64C-FFEC-0F42-8F3C-A5EAD26C1093}" srcOrd="0" destOrd="0" presId="urn:microsoft.com/office/officeart/2005/8/layout/hierarchy1"/>
    <dgm:cxn modelId="{F87E826F-5C6C-E341-B16D-E8C517F7BBF8}" type="presParOf" srcId="{62B71D21-9D9B-AD43-A49B-78A15676A78E}" destId="{BBE78DB6-BA4F-BB40-A990-520E2EDE8A45}" srcOrd="1" destOrd="0" presId="urn:microsoft.com/office/officeart/2005/8/layout/hierarchy1"/>
    <dgm:cxn modelId="{F16EB0A5-681A-354A-9F5E-6BC02DDCA076}" type="presParOf" srcId="{CF947C38-1BEF-5045-9151-98C26576F236}" destId="{B693C24E-81A5-D848-8927-32661CA229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8CB5FA-147B-442A-8FF8-E2E7AD3A411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270015D-81AA-42D3-A916-E1A04F4788CE}">
      <dgm:prSet custT="1"/>
      <dgm:spPr/>
      <dgm:t>
        <a:bodyPr/>
        <a:lstStyle/>
        <a:p>
          <a:r>
            <a:rPr lang="en-US" sz="2800" b="0" i="0" dirty="0"/>
            <a:t>Do we let trusted servants do their jobs? </a:t>
          </a:r>
          <a:endParaRPr lang="en-US" sz="2800" dirty="0"/>
        </a:p>
      </dgm:t>
    </dgm:pt>
    <dgm:pt modelId="{01E73930-73CC-4D50-B68C-530ADE379488}" type="parTrans" cxnId="{91C96B67-1D49-44AA-BED1-D225EAD8FFC6}">
      <dgm:prSet/>
      <dgm:spPr/>
      <dgm:t>
        <a:bodyPr/>
        <a:lstStyle/>
        <a:p>
          <a:endParaRPr lang="en-US"/>
        </a:p>
      </dgm:t>
    </dgm:pt>
    <dgm:pt modelId="{4F8AF893-4F13-4B9C-B372-3B034BEF9665}" type="sibTrans" cxnId="{91C96B67-1D49-44AA-BED1-D225EAD8FFC6}">
      <dgm:prSet/>
      <dgm:spPr/>
      <dgm:t>
        <a:bodyPr/>
        <a:lstStyle/>
        <a:p>
          <a:endParaRPr lang="en-US"/>
        </a:p>
      </dgm:t>
    </dgm:pt>
    <dgm:pt modelId="{99715DCF-EEA1-4688-9D8B-DD783CBB0AE3}">
      <dgm:prSet custT="1"/>
      <dgm:spPr/>
      <dgm:t>
        <a:bodyPr/>
        <a:lstStyle/>
        <a:p>
          <a:r>
            <a:rPr lang="en-US" sz="2800" b="0" i="0" dirty="0"/>
            <a:t>Do we debate what size coffee cups to get or which brand of cookies to buy? </a:t>
          </a:r>
          <a:endParaRPr lang="en-US" sz="2800" dirty="0"/>
        </a:p>
      </dgm:t>
    </dgm:pt>
    <dgm:pt modelId="{8CF506E4-1452-42FA-97A7-606D15A1EC00}" type="parTrans" cxnId="{C8989F6F-7F3D-4F61-92FE-95B845E2FE27}">
      <dgm:prSet/>
      <dgm:spPr/>
      <dgm:t>
        <a:bodyPr/>
        <a:lstStyle/>
        <a:p>
          <a:endParaRPr lang="en-US"/>
        </a:p>
      </dgm:t>
    </dgm:pt>
    <dgm:pt modelId="{91306D0D-412D-41A2-90B0-86EA40778624}" type="sibTrans" cxnId="{C8989F6F-7F3D-4F61-92FE-95B845E2FE27}">
      <dgm:prSet/>
      <dgm:spPr/>
      <dgm:t>
        <a:bodyPr/>
        <a:lstStyle/>
        <a:p>
          <a:endParaRPr lang="en-US"/>
        </a:p>
      </dgm:t>
    </dgm:pt>
    <dgm:pt modelId="{ACE3C789-1F58-D04F-A4D8-BA4FD6A1C1B7}" type="pres">
      <dgm:prSet presAssocID="{3E8CB5FA-147B-442A-8FF8-E2E7AD3A41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9153CC-B89F-634C-B0FA-BF87FBAD7469}" type="pres">
      <dgm:prSet presAssocID="{2270015D-81AA-42D3-A916-E1A04F4788CE}" presName="hierRoot1" presStyleCnt="0"/>
      <dgm:spPr/>
    </dgm:pt>
    <dgm:pt modelId="{A55636A4-88F7-444F-91AD-A0043689643F}" type="pres">
      <dgm:prSet presAssocID="{2270015D-81AA-42D3-A916-E1A04F4788CE}" presName="composite" presStyleCnt="0"/>
      <dgm:spPr/>
    </dgm:pt>
    <dgm:pt modelId="{C6394E8C-1705-DF42-89E7-4C2FF0734B62}" type="pres">
      <dgm:prSet presAssocID="{2270015D-81AA-42D3-A916-E1A04F4788CE}" presName="background" presStyleLbl="node0" presStyleIdx="0" presStyleCnt="2"/>
      <dgm:spPr/>
    </dgm:pt>
    <dgm:pt modelId="{FCFD42CA-DAFE-7C42-9183-A1257CDB0E44}" type="pres">
      <dgm:prSet presAssocID="{2270015D-81AA-42D3-A916-E1A04F4788CE}" presName="text" presStyleLbl="fgAcc0" presStyleIdx="0" presStyleCnt="2">
        <dgm:presLayoutVars>
          <dgm:chPref val="3"/>
        </dgm:presLayoutVars>
      </dgm:prSet>
      <dgm:spPr/>
    </dgm:pt>
    <dgm:pt modelId="{AF8E629C-FC6A-184F-8EF7-B8D1D7688B6C}" type="pres">
      <dgm:prSet presAssocID="{2270015D-81AA-42D3-A916-E1A04F4788CE}" presName="hierChild2" presStyleCnt="0"/>
      <dgm:spPr/>
    </dgm:pt>
    <dgm:pt modelId="{04E18A2D-AA00-FB4A-965E-2819CAB6B05B}" type="pres">
      <dgm:prSet presAssocID="{99715DCF-EEA1-4688-9D8B-DD783CBB0AE3}" presName="hierRoot1" presStyleCnt="0"/>
      <dgm:spPr/>
    </dgm:pt>
    <dgm:pt modelId="{814B7F02-1F21-BC4A-8246-B24612E8E275}" type="pres">
      <dgm:prSet presAssocID="{99715DCF-EEA1-4688-9D8B-DD783CBB0AE3}" presName="composite" presStyleCnt="0"/>
      <dgm:spPr/>
    </dgm:pt>
    <dgm:pt modelId="{360E58D6-6F52-A341-AC65-E577AB54913C}" type="pres">
      <dgm:prSet presAssocID="{99715DCF-EEA1-4688-9D8B-DD783CBB0AE3}" presName="background" presStyleLbl="node0" presStyleIdx="1" presStyleCnt="2"/>
      <dgm:spPr/>
    </dgm:pt>
    <dgm:pt modelId="{33534154-39AB-1A4C-96B9-01E80B17613D}" type="pres">
      <dgm:prSet presAssocID="{99715DCF-EEA1-4688-9D8B-DD783CBB0AE3}" presName="text" presStyleLbl="fgAcc0" presStyleIdx="1" presStyleCnt="2">
        <dgm:presLayoutVars>
          <dgm:chPref val="3"/>
        </dgm:presLayoutVars>
      </dgm:prSet>
      <dgm:spPr/>
    </dgm:pt>
    <dgm:pt modelId="{63F70744-EA23-3342-B618-6DF2EC9D3A3B}" type="pres">
      <dgm:prSet presAssocID="{99715DCF-EEA1-4688-9D8B-DD783CBB0AE3}" presName="hierChild2" presStyleCnt="0"/>
      <dgm:spPr/>
    </dgm:pt>
  </dgm:ptLst>
  <dgm:cxnLst>
    <dgm:cxn modelId="{91C96B67-1D49-44AA-BED1-D225EAD8FFC6}" srcId="{3E8CB5FA-147B-442A-8FF8-E2E7AD3A411F}" destId="{2270015D-81AA-42D3-A916-E1A04F4788CE}" srcOrd="0" destOrd="0" parTransId="{01E73930-73CC-4D50-B68C-530ADE379488}" sibTransId="{4F8AF893-4F13-4B9C-B372-3B034BEF9665}"/>
    <dgm:cxn modelId="{A7179368-785C-484A-8223-60A960B429CE}" type="presOf" srcId="{99715DCF-EEA1-4688-9D8B-DD783CBB0AE3}" destId="{33534154-39AB-1A4C-96B9-01E80B17613D}" srcOrd="0" destOrd="0" presId="urn:microsoft.com/office/officeart/2005/8/layout/hierarchy1"/>
    <dgm:cxn modelId="{C8989F6F-7F3D-4F61-92FE-95B845E2FE27}" srcId="{3E8CB5FA-147B-442A-8FF8-E2E7AD3A411F}" destId="{99715DCF-EEA1-4688-9D8B-DD783CBB0AE3}" srcOrd="1" destOrd="0" parTransId="{8CF506E4-1452-42FA-97A7-606D15A1EC00}" sibTransId="{91306D0D-412D-41A2-90B0-86EA40778624}"/>
    <dgm:cxn modelId="{3D591BE7-2DCA-0249-8A46-530C8D4C4952}" type="presOf" srcId="{2270015D-81AA-42D3-A916-E1A04F4788CE}" destId="{FCFD42CA-DAFE-7C42-9183-A1257CDB0E44}" srcOrd="0" destOrd="0" presId="urn:microsoft.com/office/officeart/2005/8/layout/hierarchy1"/>
    <dgm:cxn modelId="{3BB077F3-7C90-464B-9D1E-D350D53ABF58}" type="presOf" srcId="{3E8CB5FA-147B-442A-8FF8-E2E7AD3A411F}" destId="{ACE3C789-1F58-D04F-A4D8-BA4FD6A1C1B7}" srcOrd="0" destOrd="0" presId="urn:microsoft.com/office/officeart/2005/8/layout/hierarchy1"/>
    <dgm:cxn modelId="{56DEEF63-99DF-B144-9840-4152DD3211D6}" type="presParOf" srcId="{ACE3C789-1F58-D04F-A4D8-BA4FD6A1C1B7}" destId="{E39153CC-B89F-634C-B0FA-BF87FBAD7469}" srcOrd="0" destOrd="0" presId="urn:microsoft.com/office/officeart/2005/8/layout/hierarchy1"/>
    <dgm:cxn modelId="{F5E42A05-0B81-4E46-93D8-7E4E6D255FA6}" type="presParOf" srcId="{E39153CC-B89F-634C-B0FA-BF87FBAD7469}" destId="{A55636A4-88F7-444F-91AD-A0043689643F}" srcOrd="0" destOrd="0" presId="urn:microsoft.com/office/officeart/2005/8/layout/hierarchy1"/>
    <dgm:cxn modelId="{DABE3DAC-2770-5D46-900D-0731EE5E1CD6}" type="presParOf" srcId="{A55636A4-88F7-444F-91AD-A0043689643F}" destId="{C6394E8C-1705-DF42-89E7-4C2FF0734B62}" srcOrd="0" destOrd="0" presId="urn:microsoft.com/office/officeart/2005/8/layout/hierarchy1"/>
    <dgm:cxn modelId="{03053EE4-6F97-A149-9D37-8FC2763A83CA}" type="presParOf" srcId="{A55636A4-88F7-444F-91AD-A0043689643F}" destId="{FCFD42CA-DAFE-7C42-9183-A1257CDB0E44}" srcOrd="1" destOrd="0" presId="urn:microsoft.com/office/officeart/2005/8/layout/hierarchy1"/>
    <dgm:cxn modelId="{36E973AC-803A-4347-9550-D8F137CF4333}" type="presParOf" srcId="{E39153CC-B89F-634C-B0FA-BF87FBAD7469}" destId="{AF8E629C-FC6A-184F-8EF7-B8D1D7688B6C}" srcOrd="1" destOrd="0" presId="urn:microsoft.com/office/officeart/2005/8/layout/hierarchy1"/>
    <dgm:cxn modelId="{88995455-CF63-0244-818E-AF9FECB067C7}" type="presParOf" srcId="{ACE3C789-1F58-D04F-A4D8-BA4FD6A1C1B7}" destId="{04E18A2D-AA00-FB4A-965E-2819CAB6B05B}" srcOrd="1" destOrd="0" presId="urn:microsoft.com/office/officeart/2005/8/layout/hierarchy1"/>
    <dgm:cxn modelId="{89C028CA-C618-0346-ADEC-4C1E5BA9256B}" type="presParOf" srcId="{04E18A2D-AA00-FB4A-965E-2819CAB6B05B}" destId="{814B7F02-1F21-BC4A-8246-B24612E8E275}" srcOrd="0" destOrd="0" presId="urn:microsoft.com/office/officeart/2005/8/layout/hierarchy1"/>
    <dgm:cxn modelId="{ADBDFE1C-6540-4B4F-B5F8-512F01D34B5A}" type="presParOf" srcId="{814B7F02-1F21-BC4A-8246-B24612E8E275}" destId="{360E58D6-6F52-A341-AC65-E577AB54913C}" srcOrd="0" destOrd="0" presId="urn:microsoft.com/office/officeart/2005/8/layout/hierarchy1"/>
    <dgm:cxn modelId="{BD2E521C-52CE-9644-A606-7B80FB668CC7}" type="presParOf" srcId="{814B7F02-1F21-BC4A-8246-B24612E8E275}" destId="{33534154-39AB-1A4C-96B9-01E80B17613D}" srcOrd="1" destOrd="0" presId="urn:microsoft.com/office/officeart/2005/8/layout/hierarchy1"/>
    <dgm:cxn modelId="{F20DB976-0C55-304A-AC34-2D1F2ED3310C}" type="presParOf" srcId="{04E18A2D-AA00-FB4A-965E-2819CAB6B05B}" destId="{63F70744-EA23-3342-B618-6DF2EC9D3A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6B193B-8EDF-433A-98C8-7373F74659B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C3CB0D1-FFE3-4380-AA40-8AB180AFAB3A}">
      <dgm:prSet custT="1"/>
      <dgm:spPr/>
      <dgm:t>
        <a:bodyPr/>
        <a:lstStyle/>
        <a:p>
          <a:r>
            <a:rPr lang="en-US" sz="2800" b="0" i="0" dirty="0"/>
            <a:t>Minority Opinion – how it works </a:t>
          </a:r>
          <a:endParaRPr lang="en-US" sz="2800" dirty="0"/>
        </a:p>
      </dgm:t>
    </dgm:pt>
    <dgm:pt modelId="{020B92D1-51DD-44D1-8303-7E6B7C331930}" type="parTrans" cxnId="{79410549-4A47-4A97-9FE9-07A7A371D70C}">
      <dgm:prSet/>
      <dgm:spPr/>
      <dgm:t>
        <a:bodyPr/>
        <a:lstStyle/>
        <a:p>
          <a:endParaRPr lang="en-US"/>
        </a:p>
      </dgm:t>
    </dgm:pt>
    <dgm:pt modelId="{398FE0A8-5A35-4D8D-BF25-94EEA768A268}" type="sibTrans" cxnId="{79410549-4A47-4A97-9FE9-07A7A371D70C}">
      <dgm:prSet/>
      <dgm:spPr/>
      <dgm:t>
        <a:bodyPr/>
        <a:lstStyle/>
        <a:p>
          <a:endParaRPr lang="en-US"/>
        </a:p>
      </dgm:t>
    </dgm:pt>
    <dgm:pt modelId="{EE7C4F00-F003-48DF-8461-4E42E320EF9B}">
      <dgm:prSet custT="1"/>
      <dgm:spPr/>
      <dgm:t>
        <a:bodyPr/>
        <a:lstStyle/>
        <a:p>
          <a:r>
            <a:rPr lang="en-US" sz="2800" b="0" i="0" dirty="0"/>
            <a:t>Reconsidering decisions </a:t>
          </a:r>
          <a:endParaRPr lang="en-US" sz="2800" dirty="0"/>
        </a:p>
      </dgm:t>
    </dgm:pt>
    <dgm:pt modelId="{FFBBA3AD-B9F9-43D2-BB05-781058A98B0B}" type="parTrans" cxnId="{F183D9B3-6AEB-4C5A-8400-AFE09D474549}">
      <dgm:prSet/>
      <dgm:spPr/>
      <dgm:t>
        <a:bodyPr/>
        <a:lstStyle/>
        <a:p>
          <a:endParaRPr lang="en-US"/>
        </a:p>
      </dgm:t>
    </dgm:pt>
    <dgm:pt modelId="{64B71D4E-2002-4371-8DE7-8DA983887ABE}" type="sibTrans" cxnId="{F183D9B3-6AEB-4C5A-8400-AFE09D474549}">
      <dgm:prSet/>
      <dgm:spPr/>
      <dgm:t>
        <a:bodyPr/>
        <a:lstStyle/>
        <a:p>
          <a:endParaRPr lang="en-US"/>
        </a:p>
      </dgm:t>
    </dgm:pt>
    <dgm:pt modelId="{4B90A623-CCD2-B94D-AB2F-0C8995ADEACB}" type="pres">
      <dgm:prSet presAssocID="{256B193B-8EDF-433A-98C8-7373F74659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6DDC1F-9884-0546-A66E-5DC40BD8F79A}" type="pres">
      <dgm:prSet presAssocID="{CC3CB0D1-FFE3-4380-AA40-8AB180AFAB3A}" presName="hierRoot1" presStyleCnt="0"/>
      <dgm:spPr/>
    </dgm:pt>
    <dgm:pt modelId="{6439CAAC-A557-604A-A3C8-58CD9F52308E}" type="pres">
      <dgm:prSet presAssocID="{CC3CB0D1-FFE3-4380-AA40-8AB180AFAB3A}" presName="composite" presStyleCnt="0"/>
      <dgm:spPr/>
    </dgm:pt>
    <dgm:pt modelId="{5E15360A-83F8-B041-968C-3F0792E3FB08}" type="pres">
      <dgm:prSet presAssocID="{CC3CB0D1-FFE3-4380-AA40-8AB180AFAB3A}" presName="background" presStyleLbl="node0" presStyleIdx="0" presStyleCnt="2"/>
      <dgm:spPr/>
    </dgm:pt>
    <dgm:pt modelId="{CCA9FFE4-199B-1A46-91D3-81085F6F5159}" type="pres">
      <dgm:prSet presAssocID="{CC3CB0D1-FFE3-4380-AA40-8AB180AFAB3A}" presName="text" presStyleLbl="fgAcc0" presStyleIdx="0" presStyleCnt="2">
        <dgm:presLayoutVars>
          <dgm:chPref val="3"/>
        </dgm:presLayoutVars>
      </dgm:prSet>
      <dgm:spPr/>
    </dgm:pt>
    <dgm:pt modelId="{57CAB840-9269-7945-AD10-A2CCC8E23709}" type="pres">
      <dgm:prSet presAssocID="{CC3CB0D1-FFE3-4380-AA40-8AB180AFAB3A}" presName="hierChild2" presStyleCnt="0"/>
      <dgm:spPr/>
    </dgm:pt>
    <dgm:pt modelId="{68CADC44-1B71-EB49-90FF-1DA59AD01E78}" type="pres">
      <dgm:prSet presAssocID="{EE7C4F00-F003-48DF-8461-4E42E320EF9B}" presName="hierRoot1" presStyleCnt="0"/>
      <dgm:spPr/>
    </dgm:pt>
    <dgm:pt modelId="{7914C27C-009B-0547-AD29-C776F4EBD0BB}" type="pres">
      <dgm:prSet presAssocID="{EE7C4F00-F003-48DF-8461-4E42E320EF9B}" presName="composite" presStyleCnt="0"/>
      <dgm:spPr/>
    </dgm:pt>
    <dgm:pt modelId="{B78FA7A2-8EDC-C643-9A65-C88580039EBD}" type="pres">
      <dgm:prSet presAssocID="{EE7C4F00-F003-48DF-8461-4E42E320EF9B}" presName="background" presStyleLbl="node0" presStyleIdx="1" presStyleCnt="2"/>
      <dgm:spPr/>
    </dgm:pt>
    <dgm:pt modelId="{74A80DB1-8613-9E43-9783-335D342BAC28}" type="pres">
      <dgm:prSet presAssocID="{EE7C4F00-F003-48DF-8461-4E42E320EF9B}" presName="text" presStyleLbl="fgAcc0" presStyleIdx="1" presStyleCnt="2">
        <dgm:presLayoutVars>
          <dgm:chPref val="3"/>
        </dgm:presLayoutVars>
      </dgm:prSet>
      <dgm:spPr/>
    </dgm:pt>
    <dgm:pt modelId="{318C24BF-6FBD-454B-AF71-79BD44BF5F74}" type="pres">
      <dgm:prSet presAssocID="{EE7C4F00-F003-48DF-8461-4E42E320EF9B}" presName="hierChild2" presStyleCnt="0"/>
      <dgm:spPr/>
    </dgm:pt>
  </dgm:ptLst>
  <dgm:cxnLst>
    <dgm:cxn modelId="{49220236-C1E7-0649-9E22-A18CAA12B532}" type="presOf" srcId="{CC3CB0D1-FFE3-4380-AA40-8AB180AFAB3A}" destId="{CCA9FFE4-199B-1A46-91D3-81085F6F5159}" srcOrd="0" destOrd="0" presId="urn:microsoft.com/office/officeart/2005/8/layout/hierarchy1"/>
    <dgm:cxn modelId="{79410549-4A47-4A97-9FE9-07A7A371D70C}" srcId="{256B193B-8EDF-433A-98C8-7373F74659B7}" destId="{CC3CB0D1-FFE3-4380-AA40-8AB180AFAB3A}" srcOrd="0" destOrd="0" parTransId="{020B92D1-51DD-44D1-8303-7E6B7C331930}" sibTransId="{398FE0A8-5A35-4D8D-BF25-94EEA768A268}"/>
    <dgm:cxn modelId="{F183D9B3-6AEB-4C5A-8400-AFE09D474549}" srcId="{256B193B-8EDF-433A-98C8-7373F74659B7}" destId="{EE7C4F00-F003-48DF-8461-4E42E320EF9B}" srcOrd="1" destOrd="0" parTransId="{FFBBA3AD-B9F9-43D2-BB05-781058A98B0B}" sibTransId="{64B71D4E-2002-4371-8DE7-8DA983887ABE}"/>
    <dgm:cxn modelId="{84B56CD3-1280-9C41-8CE8-41BEDA72FAAA}" type="presOf" srcId="{256B193B-8EDF-433A-98C8-7373F74659B7}" destId="{4B90A623-CCD2-B94D-AB2F-0C8995ADEACB}" srcOrd="0" destOrd="0" presId="urn:microsoft.com/office/officeart/2005/8/layout/hierarchy1"/>
    <dgm:cxn modelId="{93BA5CE5-164C-284C-9FE2-85F278796076}" type="presOf" srcId="{EE7C4F00-F003-48DF-8461-4E42E320EF9B}" destId="{74A80DB1-8613-9E43-9783-335D342BAC28}" srcOrd="0" destOrd="0" presId="urn:microsoft.com/office/officeart/2005/8/layout/hierarchy1"/>
    <dgm:cxn modelId="{FF48B4FD-2F1C-1C44-92BC-7C3F70328DCE}" type="presParOf" srcId="{4B90A623-CCD2-B94D-AB2F-0C8995ADEACB}" destId="{CA6DDC1F-9884-0546-A66E-5DC40BD8F79A}" srcOrd="0" destOrd="0" presId="urn:microsoft.com/office/officeart/2005/8/layout/hierarchy1"/>
    <dgm:cxn modelId="{C639BBE3-0ECC-4642-BA32-B58EBD9CA106}" type="presParOf" srcId="{CA6DDC1F-9884-0546-A66E-5DC40BD8F79A}" destId="{6439CAAC-A557-604A-A3C8-58CD9F52308E}" srcOrd="0" destOrd="0" presId="urn:microsoft.com/office/officeart/2005/8/layout/hierarchy1"/>
    <dgm:cxn modelId="{7C59A825-E74E-2342-AFA9-28614959E46A}" type="presParOf" srcId="{6439CAAC-A557-604A-A3C8-58CD9F52308E}" destId="{5E15360A-83F8-B041-968C-3F0792E3FB08}" srcOrd="0" destOrd="0" presId="urn:microsoft.com/office/officeart/2005/8/layout/hierarchy1"/>
    <dgm:cxn modelId="{EA134AE5-27E7-CC43-B415-84A332C91B7C}" type="presParOf" srcId="{6439CAAC-A557-604A-A3C8-58CD9F52308E}" destId="{CCA9FFE4-199B-1A46-91D3-81085F6F5159}" srcOrd="1" destOrd="0" presId="urn:microsoft.com/office/officeart/2005/8/layout/hierarchy1"/>
    <dgm:cxn modelId="{45832E09-032D-124F-BB59-B35E528744CE}" type="presParOf" srcId="{CA6DDC1F-9884-0546-A66E-5DC40BD8F79A}" destId="{57CAB840-9269-7945-AD10-A2CCC8E23709}" srcOrd="1" destOrd="0" presId="urn:microsoft.com/office/officeart/2005/8/layout/hierarchy1"/>
    <dgm:cxn modelId="{269EC237-1463-2C42-A6F3-4A414298F02D}" type="presParOf" srcId="{4B90A623-CCD2-B94D-AB2F-0C8995ADEACB}" destId="{68CADC44-1B71-EB49-90FF-1DA59AD01E78}" srcOrd="1" destOrd="0" presId="urn:microsoft.com/office/officeart/2005/8/layout/hierarchy1"/>
    <dgm:cxn modelId="{8DDF7D54-2D22-C44D-BF8D-C019F1E1E5B0}" type="presParOf" srcId="{68CADC44-1B71-EB49-90FF-1DA59AD01E78}" destId="{7914C27C-009B-0547-AD29-C776F4EBD0BB}" srcOrd="0" destOrd="0" presId="urn:microsoft.com/office/officeart/2005/8/layout/hierarchy1"/>
    <dgm:cxn modelId="{53495D2A-72BA-8A4D-9044-8EBF48C79805}" type="presParOf" srcId="{7914C27C-009B-0547-AD29-C776F4EBD0BB}" destId="{B78FA7A2-8EDC-C643-9A65-C88580039EBD}" srcOrd="0" destOrd="0" presId="urn:microsoft.com/office/officeart/2005/8/layout/hierarchy1"/>
    <dgm:cxn modelId="{55EB23E0-F8FA-6345-8EB9-A208DB964061}" type="presParOf" srcId="{7914C27C-009B-0547-AD29-C776F4EBD0BB}" destId="{74A80DB1-8613-9E43-9783-335D342BAC28}" srcOrd="1" destOrd="0" presId="urn:microsoft.com/office/officeart/2005/8/layout/hierarchy1"/>
    <dgm:cxn modelId="{B3E22EFD-4E42-6642-9629-0AA1EE2F78E0}" type="presParOf" srcId="{68CADC44-1B71-EB49-90FF-1DA59AD01E78}" destId="{318C24BF-6FBD-454B-AF71-79BD44BF5F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39D621-7B6B-433F-BC96-259D9AB8A7B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C7EFE3-83CB-4B0D-A691-D2E0B462EACC}">
      <dgm:prSet/>
      <dgm:spPr/>
      <dgm:t>
        <a:bodyPr/>
        <a:lstStyle/>
        <a:p>
          <a:r>
            <a:rPr lang="en-US" b="0" i="0" dirty="0"/>
            <a:t>We never become the seat of perilous wealth or power;</a:t>
          </a:r>
          <a:endParaRPr lang="en-US" dirty="0"/>
        </a:p>
      </dgm:t>
    </dgm:pt>
    <dgm:pt modelId="{384A91A0-4277-4CC8-B827-5963E4F56E1D}" type="parTrans" cxnId="{ED9F1088-E64D-4B4D-844B-4DEE08152BB6}">
      <dgm:prSet/>
      <dgm:spPr/>
      <dgm:t>
        <a:bodyPr/>
        <a:lstStyle/>
        <a:p>
          <a:endParaRPr lang="en-US"/>
        </a:p>
      </dgm:t>
    </dgm:pt>
    <dgm:pt modelId="{295400A1-F7FD-4879-A4D0-0B66719BFA82}" type="sibTrans" cxnId="{ED9F1088-E64D-4B4D-844B-4DEE08152BB6}">
      <dgm:prSet/>
      <dgm:spPr/>
      <dgm:t>
        <a:bodyPr/>
        <a:lstStyle/>
        <a:p>
          <a:endParaRPr lang="en-US"/>
        </a:p>
      </dgm:t>
    </dgm:pt>
    <dgm:pt modelId="{E4FFAC65-5530-4EAE-8DBD-BAF0EF96CABE}">
      <dgm:prSet/>
      <dgm:spPr/>
      <dgm:t>
        <a:bodyPr/>
        <a:lstStyle/>
        <a:p>
          <a:r>
            <a:rPr lang="en-US" b="0" i="0" dirty="0"/>
            <a:t>Sufficient operating funds and reserve be our prudent financial principle;</a:t>
          </a:r>
          <a:endParaRPr lang="en-US" dirty="0"/>
        </a:p>
      </dgm:t>
    </dgm:pt>
    <dgm:pt modelId="{5CF1C5BE-9C44-48DF-9E16-04D8E37FD87C}" type="parTrans" cxnId="{AD7DB923-91F7-406D-B4E2-D32E34516324}">
      <dgm:prSet/>
      <dgm:spPr/>
      <dgm:t>
        <a:bodyPr/>
        <a:lstStyle/>
        <a:p>
          <a:endParaRPr lang="en-US"/>
        </a:p>
      </dgm:t>
    </dgm:pt>
    <dgm:pt modelId="{5961ED35-AED0-477D-B551-EE9CDAF82C01}" type="sibTrans" cxnId="{AD7DB923-91F7-406D-B4E2-D32E34516324}">
      <dgm:prSet/>
      <dgm:spPr/>
      <dgm:t>
        <a:bodyPr/>
        <a:lstStyle/>
        <a:p>
          <a:endParaRPr lang="en-US"/>
        </a:p>
      </dgm:t>
    </dgm:pt>
    <dgm:pt modelId="{7CB4A2F6-38F2-4178-B29C-BEBF26BA5C05}">
      <dgm:prSet/>
      <dgm:spPr/>
      <dgm:t>
        <a:bodyPr/>
        <a:lstStyle/>
        <a:p>
          <a:r>
            <a:rPr lang="en-US" b="0" i="0"/>
            <a:t>We place none of our members in a position of unqualified authority over others;</a:t>
          </a:r>
          <a:endParaRPr lang="en-US"/>
        </a:p>
      </dgm:t>
    </dgm:pt>
    <dgm:pt modelId="{6E1421A6-CFFE-4A77-933F-49D607BB3E49}" type="parTrans" cxnId="{01CB9522-091B-49A2-898C-AD15BA62CCB3}">
      <dgm:prSet/>
      <dgm:spPr/>
      <dgm:t>
        <a:bodyPr/>
        <a:lstStyle/>
        <a:p>
          <a:endParaRPr lang="en-US"/>
        </a:p>
      </dgm:t>
    </dgm:pt>
    <dgm:pt modelId="{53BE40C0-5894-43A6-A10D-90159015AF7C}" type="sibTrans" cxnId="{01CB9522-091B-49A2-898C-AD15BA62CCB3}">
      <dgm:prSet/>
      <dgm:spPr/>
      <dgm:t>
        <a:bodyPr/>
        <a:lstStyle/>
        <a:p>
          <a:endParaRPr lang="en-US"/>
        </a:p>
      </dgm:t>
    </dgm:pt>
    <dgm:pt modelId="{AC9F22B3-D08A-5647-B3E9-BC866FF752D6}" type="pres">
      <dgm:prSet presAssocID="{EC39D621-7B6B-433F-BC96-259D9AB8A7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CE255C-ED78-7F4D-9AC4-E226DBC6D0F0}" type="pres">
      <dgm:prSet presAssocID="{3DC7EFE3-83CB-4B0D-A691-D2E0B462EACC}" presName="hierRoot1" presStyleCnt="0"/>
      <dgm:spPr/>
    </dgm:pt>
    <dgm:pt modelId="{35997D64-C89B-F948-B83B-096A7F60C0C7}" type="pres">
      <dgm:prSet presAssocID="{3DC7EFE3-83CB-4B0D-A691-D2E0B462EACC}" presName="composite" presStyleCnt="0"/>
      <dgm:spPr/>
    </dgm:pt>
    <dgm:pt modelId="{BF0C70C8-7C15-6147-BB12-0E6AA5E430EC}" type="pres">
      <dgm:prSet presAssocID="{3DC7EFE3-83CB-4B0D-A691-D2E0B462EACC}" presName="background" presStyleLbl="node0" presStyleIdx="0" presStyleCnt="3"/>
      <dgm:spPr/>
    </dgm:pt>
    <dgm:pt modelId="{29790E9D-7366-6743-A1B1-F32046030F7A}" type="pres">
      <dgm:prSet presAssocID="{3DC7EFE3-83CB-4B0D-A691-D2E0B462EACC}" presName="text" presStyleLbl="fgAcc0" presStyleIdx="0" presStyleCnt="3">
        <dgm:presLayoutVars>
          <dgm:chPref val="3"/>
        </dgm:presLayoutVars>
      </dgm:prSet>
      <dgm:spPr/>
    </dgm:pt>
    <dgm:pt modelId="{038B1AE3-B7DD-6E4A-A711-4C35F97676D6}" type="pres">
      <dgm:prSet presAssocID="{3DC7EFE3-83CB-4B0D-A691-D2E0B462EACC}" presName="hierChild2" presStyleCnt="0"/>
      <dgm:spPr/>
    </dgm:pt>
    <dgm:pt modelId="{84F0F2E5-34A8-BD4D-B026-895F482D40C4}" type="pres">
      <dgm:prSet presAssocID="{E4FFAC65-5530-4EAE-8DBD-BAF0EF96CABE}" presName="hierRoot1" presStyleCnt="0"/>
      <dgm:spPr/>
    </dgm:pt>
    <dgm:pt modelId="{31317EAB-24A6-CF48-AADA-809CFC76FF1C}" type="pres">
      <dgm:prSet presAssocID="{E4FFAC65-5530-4EAE-8DBD-BAF0EF96CABE}" presName="composite" presStyleCnt="0"/>
      <dgm:spPr/>
    </dgm:pt>
    <dgm:pt modelId="{F67599D8-4442-984B-8F9B-CD738AD64ECF}" type="pres">
      <dgm:prSet presAssocID="{E4FFAC65-5530-4EAE-8DBD-BAF0EF96CABE}" presName="background" presStyleLbl="node0" presStyleIdx="1" presStyleCnt="3"/>
      <dgm:spPr/>
    </dgm:pt>
    <dgm:pt modelId="{E4F4C02D-577B-C34F-BEB6-932A86CC0637}" type="pres">
      <dgm:prSet presAssocID="{E4FFAC65-5530-4EAE-8DBD-BAF0EF96CABE}" presName="text" presStyleLbl="fgAcc0" presStyleIdx="1" presStyleCnt="3">
        <dgm:presLayoutVars>
          <dgm:chPref val="3"/>
        </dgm:presLayoutVars>
      </dgm:prSet>
      <dgm:spPr/>
    </dgm:pt>
    <dgm:pt modelId="{51423714-4878-914E-B46A-B56CB957BBB3}" type="pres">
      <dgm:prSet presAssocID="{E4FFAC65-5530-4EAE-8DBD-BAF0EF96CABE}" presName="hierChild2" presStyleCnt="0"/>
      <dgm:spPr/>
    </dgm:pt>
    <dgm:pt modelId="{E336257E-F40C-1C48-BA67-F864642D42A1}" type="pres">
      <dgm:prSet presAssocID="{7CB4A2F6-38F2-4178-B29C-BEBF26BA5C05}" presName="hierRoot1" presStyleCnt="0"/>
      <dgm:spPr/>
    </dgm:pt>
    <dgm:pt modelId="{D67EAED6-20AB-AD4D-8E94-18D6C365AD66}" type="pres">
      <dgm:prSet presAssocID="{7CB4A2F6-38F2-4178-B29C-BEBF26BA5C05}" presName="composite" presStyleCnt="0"/>
      <dgm:spPr/>
    </dgm:pt>
    <dgm:pt modelId="{D00992E4-BE29-C247-9AE5-13364AC7BF88}" type="pres">
      <dgm:prSet presAssocID="{7CB4A2F6-38F2-4178-B29C-BEBF26BA5C05}" presName="background" presStyleLbl="node0" presStyleIdx="2" presStyleCnt="3"/>
      <dgm:spPr/>
    </dgm:pt>
    <dgm:pt modelId="{DEBE544A-17AB-C94C-A74B-FBED3E81814E}" type="pres">
      <dgm:prSet presAssocID="{7CB4A2F6-38F2-4178-B29C-BEBF26BA5C05}" presName="text" presStyleLbl="fgAcc0" presStyleIdx="2" presStyleCnt="3">
        <dgm:presLayoutVars>
          <dgm:chPref val="3"/>
        </dgm:presLayoutVars>
      </dgm:prSet>
      <dgm:spPr/>
    </dgm:pt>
    <dgm:pt modelId="{AD9C1958-17BD-614A-AF07-BFB1EE0C1073}" type="pres">
      <dgm:prSet presAssocID="{7CB4A2F6-38F2-4178-B29C-BEBF26BA5C05}" presName="hierChild2" presStyleCnt="0"/>
      <dgm:spPr/>
    </dgm:pt>
  </dgm:ptLst>
  <dgm:cxnLst>
    <dgm:cxn modelId="{01CB9522-091B-49A2-898C-AD15BA62CCB3}" srcId="{EC39D621-7B6B-433F-BC96-259D9AB8A7B5}" destId="{7CB4A2F6-38F2-4178-B29C-BEBF26BA5C05}" srcOrd="2" destOrd="0" parTransId="{6E1421A6-CFFE-4A77-933F-49D607BB3E49}" sibTransId="{53BE40C0-5894-43A6-A10D-90159015AF7C}"/>
    <dgm:cxn modelId="{AD7DB923-91F7-406D-B4E2-D32E34516324}" srcId="{EC39D621-7B6B-433F-BC96-259D9AB8A7B5}" destId="{E4FFAC65-5530-4EAE-8DBD-BAF0EF96CABE}" srcOrd="1" destOrd="0" parTransId="{5CF1C5BE-9C44-48DF-9E16-04D8E37FD87C}" sibTransId="{5961ED35-AED0-477D-B551-EE9CDAF82C01}"/>
    <dgm:cxn modelId="{7A92AA31-551D-2B49-8AA2-0B86CB752CB7}" type="presOf" srcId="{E4FFAC65-5530-4EAE-8DBD-BAF0EF96CABE}" destId="{E4F4C02D-577B-C34F-BEB6-932A86CC0637}" srcOrd="0" destOrd="0" presId="urn:microsoft.com/office/officeart/2005/8/layout/hierarchy1"/>
    <dgm:cxn modelId="{ED9F1088-E64D-4B4D-844B-4DEE08152BB6}" srcId="{EC39D621-7B6B-433F-BC96-259D9AB8A7B5}" destId="{3DC7EFE3-83CB-4B0D-A691-D2E0B462EACC}" srcOrd="0" destOrd="0" parTransId="{384A91A0-4277-4CC8-B827-5963E4F56E1D}" sibTransId="{295400A1-F7FD-4879-A4D0-0B66719BFA82}"/>
    <dgm:cxn modelId="{EFD3CCCB-BCC6-4245-8D40-06F92013AF01}" type="presOf" srcId="{7CB4A2F6-38F2-4178-B29C-BEBF26BA5C05}" destId="{DEBE544A-17AB-C94C-A74B-FBED3E81814E}" srcOrd="0" destOrd="0" presId="urn:microsoft.com/office/officeart/2005/8/layout/hierarchy1"/>
    <dgm:cxn modelId="{7758AED8-A294-C84A-8177-416E08D768A6}" type="presOf" srcId="{EC39D621-7B6B-433F-BC96-259D9AB8A7B5}" destId="{AC9F22B3-D08A-5647-B3E9-BC866FF752D6}" srcOrd="0" destOrd="0" presId="urn:microsoft.com/office/officeart/2005/8/layout/hierarchy1"/>
    <dgm:cxn modelId="{AA35FCE3-2293-0A4D-9B4F-4E4101C6EBDA}" type="presOf" srcId="{3DC7EFE3-83CB-4B0D-A691-D2E0B462EACC}" destId="{29790E9D-7366-6743-A1B1-F32046030F7A}" srcOrd="0" destOrd="0" presId="urn:microsoft.com/office/officeart/2005/8/layout/hierarchy1"/>
    <dgm:cxn modelId="{E84EC5FB-FF39-D548-B9D7-A512283FDE33}" type="presParOf" srcId="{AC9F22B3-D08A-5647-B3E9-BC866FF752D6}" destId="{56CE255C-ED78-7F4D-9AC4-E226DBC6D0F0}" srcOrd="0" destOrd="0" presId="urn:microsoft.com/office/officeart/2005/8/layout/hierarchy1"/>
    <dgm:cxn modelId="{120236F4-D695-334E-8E55-B6DDD52BAC85}" type="presParOf" srcId="{56CE255C-ED78-7F4D-9AC4-E226DBC6D0F0}" destId="{35997D64-C89B-F948-B83B-096A7F60C0C7}" srcOrd="0" destOrd="0" presId="urn:microsoft.com/office/officeart/2005/8/layout/hierarchy1"/>
    <dgm:cxn modelId="{AEF43FD0-640A-D841-B111-D45CCDB3FD20}" type="presParOf" srcId="{35997D64-C89B-F948-B83B-096A7F60C0C7}" destId="{BF0C70C8-7C15-6147-BB12-0E6AA5E430EC}" srcOrd="0" destOrd="0" presId="urn:microsoft.com/office/officeart/2005/8/layout/hierarchy1"/>
    <dgm:cxn modelId="{0B475A38-F4F8-6342-817B-02E219A7F1CE}" type="presParOf" srcId="{35997D64-C89B-F948-B83B-096A7F60C0C7}" destId="{29790E9D-7366-6743-A1B1-F32046030F7A}" srcOrd="1" destOrd="0" presId="urn:microsoft.com/office/officeart/2005/8/layout/hierarchy1"/>
    <dgm:cxn modelId="{B3F9F9D3-4B1D-184C-AE72-DEB1FAA52036}" type="presParOf" srcId="{56CE255C-ED78-7F4D-9AC4-E226DBC6D0F0}" destId="{038B1AE3-B7DD-6E4A-A711-4C35F97676D6}" srcOrd="1" destOrd="0" presId="urn:microsoft.com/office/officeart/2005/8/layout/hierarchy1"/>
    <dgm:cxn modelId="{61CF7E2F-A03C-8D48-AC4F-E3312A1194A7}" type="presParOf" srcId="{AC9F22B3-D08A-5647-B3E9-BC866FF752D6}" destId="{84F0F2E5-34A8-BD4D-B026-895F482D40C4}" srcOrd="1" destOrd="0" presId="urn:microsoft.com/office/officeart/2005/8/layout/hierarchy1"/>
    <dgm:cxn modelId="{63D1EFFF-AA77-CD44-8E14-88D992EDBC81}" type="presParOf" srcId="{84F0F2E5-34A8-BD4D-B026-895F482D40C4}" destId="{31317EAB-24A6-CF48-AADA-809CFC76FF1C}" srcOrd="0" destOrd="0" presId="urn:microsoft.com/office/officeart/2005/8/layout/hierarchy1"/>
    <dgm:cxn modelId="{19B49D1F-D91C-3E44-BBA7-409DFB8B319F}" type="presParOf" srcId="{31317EAB-24A6-CF48-AADA-809CFC76FF1C}" destId="{F67599D8-4442-984B-8F9B-CD738AD64ECF}" srcOrd="0" destOrd="0" presId="urn:microsoft.com/office/officeart/2005/8/layout/hierarchy1"/>
    <dgm:cxn modelId="{6C042F7A-DEEC-2D43-8EB5-604EF03353FD}" type="presParOf" srcId="{31317EAB-24A6-CF48-AADA-809CFC76FF1C}" destId="{E4F4C02D-577B-C34F-BEB6-932A86CC0637}" srcOrd="1" destOrd="0" presId="urn:microsoft.com/office/officeart/2005/8/layout/hierarchy1"/>
    <dgm:cxn modelId="{2E2561FD-1531-CF4F-BF61-B09D9B8956EF}" type="presParOf" srcId="{84F0F2E5-34A8-BD4D-B026-895F482D40C4}" destId="{51423714-4878-914E-B46A-B56CB957BBB3}" srcOrd="1" destOrd="0" presId="urn:microsoft.com/office/officeart/2005/8/layout/hierarchy1"/>
    <dgm:cxn modelId="{8B875136-0A5A-4149-A7E8-45100F9B18BE}" type="presParOf" srcId="{AC9F22B3-D08A-5647-B3E9-BC866FF752D6}" destId="{E336257E-F40C-1C48-BA67-F864642D42A1}" srcOrd="2" destOrd="0" presId="urn:microsoft.com/office/officeart/2005/8/layout/hierarchy1"/>
    <dgm:cxn modelId="{1C60CEDC-4D07-1D4E-ABA5-9E96455FCF3E}" type="presParOf" srcId="{E336257E-F40C-1C48-BA67-F864642D42A1}" destId="{D67EAED6-20AB-AD4D-8E94-18D6C365AD66}" srcOrd="0" destOrd="0" presId="urn:microsoft.com/office/officeart/2005/8/layout/hierarchy1"/>
    <dgm:cxn modelId="{2F19D162-386A-E746-8955-63502E963493}" type="presParOf" srcId="{D67EAED6-20AB-AD4D-8E94-18D6C365AD66}" destId="{D00992E4-BE29-C247-9AE5-13364AC7BF88}" srcOrd="0" destOrd="0" presId="urn:microsoft.com/office/officeart/2005/8/layout/hierarchy1"/>
    <dgm:cxn modelId="{0842E298-717D-0A49-BC45-3D5D2C1611A3}" type="presParOf" srcId="{D67EAED6-20AB-AD4D-8E94-18D6C365AD66}" destId="{DEBE544A-17AB-C94C-A74B-FBED3E81814E}" srcOrd="1" destOrd="0" presId="urn:microsoft.com/office/officeart/2005/8/layout/hierarchy1"/>
    <dgm:cxn modelId="{06ADD5BD-4259-1544-AAD2-8C67B876563A}" type="presParOf" srcId="{E336257E-F40C-1C48-BA67-F864642D42A1}" destId="{AD9C1958-17BD-614A-AF07-BFB1EE0C10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39D621-7B6B-433F-BC96-259D9AB8A7B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C7EFE3-83CB-4B0D-A691-D2E0B462EAC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strike="noStrike" dirty="0">
              <a:solidFill>
                <a:srgbClr val="000000"/>
              </a:solidFill>
              <a:effectLst/>
            </a:rPr>
            <a:t>We reach all important decisions by discussion, vote, and, whenever possible, by substantial unanimity;</a:t>
          </a:r>
          <a:endParaRPr lang="en-US" dirty="0"/>
        </a:p>
      </dgm:t>
    </dgm:pt>
    <dgm:pt modelId="{384A91A0-4277-4CC8-B827-5963E4F56E1D}" type="parTrans" cxnId="{ED9F1088-E64D-4B4D-844B-4DEE08152BB6}">
      <dgm:prSet/>
      <dgm:spPr/>
      <dgm:t>
        <a:bodyPr/>
        <a:lstStyle/>
        <a:p>
          <a:endParaRPr lang="en-US"/>
        </a:p>
      </dgm:t>
    </dgm:pt>
    <dgm:pt modelId="{295400A1-F7FD-4879-A4D0-0B66719BFA82}" type="sibTrans" cxnId="{ED9F1088-E64D-4B4D-844B-4DEE08152BB6}">
      <dgm:prSet/>
      <dgm:spPr/>
      <dgm:t>
        <a:bodyPr/>
        <a:lstStyle/>
        <a:p>
          <a:endParaRPr lang="en-US"/>
        </a:p>
      </dgm:t>
    </dgm:pt>
    <dgm:pt modelId="{E4FFAC65-5530-4EAE-8DBD-BAF0EF96CAB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strike="noStrike" dirty="0">
              <a:solidFill>
                <a:srgbClr val="000000"/>
              </a:solidFill>
              <a:effectLst/>
            </a:rPr>
            <a:t>Our actions never be personally punitive nor an incitement to public controversy;</a:t>
          </a:r>
          <a:endParaRPr lang="en-US" dirty="0"/>
        </a:p>
      </dgm:t>
    </dgm:pt>
    <dgm:pt modelId="{5CF1C5BE-9C44-48DF-9E16-04D8E37FD87C}" type="parTrans" cxnId="{AD7DB923-91F7-406D-B4E2-D32E34516324}">
      <dgm:prSet/>
      <dgm:spPr/>
      <dgm:t>
        <a:bodyPr/>
        <a:lstStyle/>
        <a:p>
          <a:endParaRPr lang="en-US"/>
        </a:p>
      </dgm:t>
    </dgm:pt>
    <dgm:pt modelId="{5961ED35-AED0-477D-B551-EE9CDAF82C01}" type="sibTrans" cxnId="{AD7DB923-91F7-406D-B4E2-D32E34516324}">
      <dgm:prSet/>
      <dgm:spPr/>
      <dgm:t>
        <a:bodyPr/>
        <a:lstStyle/>
        <a:p>
          <a:endParaRPr lang="en-US"/>
        </a:p>
      </dgm:t>
    </dgm:pt>
    <dgm:pt modelId="{7CB4A2F6-38F2-4178-B29C-BEBF26BA5C0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strike="noStrike" dirty="0">
              <a:solidFill>
                <a:srgbClr val="000000"/>
              </a:solidFill>
              <a:effectLst/>
            </a:rPr>
            <a:t>We never perform acts of government and we always remain democratic in thought and action.</a:t>
          </a:r>
          <a:endParaRPr lang="en-US" dirty="0"/>
        </a:p>
      </dgm:t>
    </dgm:pt>
    <dgm:pt modelId="{6E1421A6-CFFE-4A77-933F-49D607BB3E49}" type="parTrans" cxnId="{01CB9522-091B-49A2-898C-AD15BA62CCB3}">
      <dgm:prSet/>
      <dgm:spPr/>
      <dgm:t>
        <a:bodyPr/>
        <a:lstStyle/>
        <a:p>
          <a:endParaRPr lang="en-US"/>
        </a:p>
      </dgm:t>
    </dgm:pt>
    <dgm:pt modelId="{53BE40C0-5894-43A6-A10D-90159015AF7C}" type="sibTrans" cxnId="{01CB9522-091B-49A2-898C-AD15BA62CCB3}">
      <dgm:prSet/>
      <dgm:spPr/>
      <dgm:t>
        <a:bodyPr/>
        <a:lstStyle/>
        <a:p>
          <a:endParaRPr lang="en-US"/>
        </a:p>
      </dgm:t>
    </dgm:pt>
    <dgm:pt modelId="{AC9F22B3-D08A-5647-B3E9-BC866FF752D6}" type="pres">
      <dgm:prSet presAssocID="{EC39D621-7B6B-433F-BC96-259D9AB8A7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CE255C-ED78-7F4D-9AC4-E226DBC6D0F0}" type="pres">
      <dgm:prSet presAssocID="{3DC7EFE3-83CB-4B0D-A691-D2E0B462EACC}" presName="hierRoot1" presStyleCnt="0"/>
      <dgm:spPr/>
    </dgm:pt>
    <dgm:pt modelId="{35997D64-C89B-F948-B83B-096A7F60C0C7}" type="pres">
      <dgm:prSet presAssocID="{3DC7EFE3-83CB-4B0D-A691-D2E0B462EACC}" presName="composite" presStyleCnt="0"/>
      <dgm:spPr/>
    </dgm:pt>
    <dgm:pt modelId="{BF0C70C8-7C15-6147-BB12-0E6AA5E430EC}" type="pres">
      <dgm:prSet presAssocID="{3DC7EFE3-83CB-4B0D-A691-D2E0B462EACC}" presName="background" presStyleLbl="node0" presStyleIdx="0" presStyleCnt="3"/>
      <dgm:spPr/>
    </dgm:pt>
    <dgm:pt modelId="{29790E9D-7366-6743-A1B1-F32046030F7A}" type="pres">
      <dgm:prSet presAssocID="{3DC7EFE3-83CB-4B0D-A691-D2E0B462EACC}" presName="text" presStyleLbl="fgAcc0" presStyleIdx="0" presStyleCnt="3">
        <dgm:presLayoutVars>
          <dgm:chPref val="3"/>
        </dgm:presLayoutVars>
      </dgm:prSet>
      <dgm:spPr/>
    </dgm:pt>
    <dgm:pt modelId="{038B1AE3-B7DD-6E4A-A711-4C35F97676D6}" type="pres">
      <dgm:prSet presAssocID="{3DC7EFE3-83CB-4B0D-A691-D2E0B462EACC}" presName="hierChild2" presStyleCnt="0"/>
      <dgm:spPr/>
    </dgm:pt>
    <dgm:pt modelId="{84F0F2E5-34A8-BD4D-B026-895F482D40C4}" type="pres">
      <dgm:prSet presAssocID="{E4FFAC65-5530-4EAE-8DBD-BAF0EF96CABE}" presName="hierRoot1" presStyleCnt="0"/>
      <dgm:spPr/>
    </dgm:pt>
    <dgm:pt modelId="{31317EAB-24A6-CF48-AADA-809CFC76FF1C}" type="pres">
      <dgm:prSet presAssocID="{E4FFAC65-5530-4EAE-8DBD-BAF0EF96CABE}" presName="composite" presStyleCnt="0"/>
      <dgm:spPr/>
    </dgm:pt>
    <dgm:pt modelId="{F67599D8-4442-984B-8F9B-CD738AD64ECF}" type="pres">
      <dgm:prSet presAssocID="{E4FFAC65-5530-4EAE-8DBD-BAF0EF96CABE}" presName="background" presStyleLbl="node0" presStyleIdx="1" presStyleCnt="3"/>
      <dgm:spPr/>
    </dgm:pt>
    <dgm:pt modelId="{E4F4C02D-577B-C34F-BEB6-932A86CC0637}" type="pres">
      <dgm:prSet presAssocID="{E4FFAC65-5530-4EAE-8DBD-BAF0EF96CABE}" presName="text" presStyleLbl="fgAcc0" presStyleIdx="1" presStyleCnt="3">
        <dgm:presLayoutVars>
          <dgm:chPref val="3"/>
        </dgm:presLayoutVars>
      </dgm:prSet>
      <dgm:spPr/>
    </dgm:pt>
    <dgm:pt modelId="{51423714-4878-914E-B46A-B56CB957BBB3}" type="pres">
      <dgm:prSet presAssocID="{E4FFAC65-5530-4EAE-8DBD-BAF0EF96CABE}" presName="hierChild2" presStyleCnt="0"/>
      <dgm:spPr/>
    </dgm:pt>
    <dgm:pt modelId="{E336257E-F40C-1C48-BA67-F864642D42A1}" type="pres">
      <dgm:prSet presAssocID="{7CB4A2F6-38F2-4178-B29C-BEBF26BA5C05}" presName="hierRoot1" presStyleCnt="0"/>
      <dgm:spPr/>
    </dgm:pt>
    <dgm:pt modelId="{D67EAED6-20AB-AD4D-8E94-18D6C365AD66}" type="pres">
      <dgm:prSet presAssocID="{7CB4A2F6-38F2-4178-B29C-BEBF26BA5C05}" presName="composite" presStyleCnt="0"/>
      <dgm:spPr/>
    </dgm:pt>
    <dgm:pt modelId="{D00992E4-BE29-C247-9AE5-13364AC7BF88}" type="pres">
      <dgm:prSet presAssocID="{7CB4A2F6-38F2-4178-B29C-BEBF26BA5C05}" presName="background" presStyleLbl="node0" presStyleIdx="2" presStyleCnt="3"/>
      <dgm:spPr/>
    </dgm:pt>
    <dgm:pt modelId="{DEBE544A-17AB-C94C-A74B-FBED3E81814E}" type="pres">
      <dgm:prSet presAssocID="{7CB4A2F6-38F2-4178-B29C-BEBF26BA5C05}" presName="text" presStyleLbl="fgAcc0" presStyleIdx="2" presStyleCnt="3">
        <dgm:presLayoutVars>
          <dgm:chPref val="3"/>
        </dgm:presLayoutVars>
      </dgm:prSet>
      <dgm:spPr/>
    </dgm:pt>
    <dgm:pt modelId="{AD9C1958-17BD-614A-AF07-BFB1EE0C1073}" type="pres">
      <dgm:prSet presAssocID="{7CB4A2F6-38F2-4178-B29C-BEBF26BA5C05}" presName="hierChild2" presStyleCnt="0"/>
      <dgm:spPr/>
    </dgm:pt>
  </dgm:ptLst>
  <dgm:cxnLst>
    <dgm:cxn modelId="{01CB9522-091B-49A2-898C-AD15BA62CCB3}" srcId="{EC39D621-7B6B-433F-BC96-259D9AB8A7B5}" destId="{7CB4A2F6-38F2-4178-B29C-BEBF26BA5C05}" srcOrd="2" destOrd="0" parTransId="{6E1421A6-CFFE-4A77-933F-49D607BB3E49}" sibTransId="{53BE40C0-5894-43A6-A10D-90159015AF7C}"/>
    <dgm:cxn modelId="{AD7DB923-91F7-406D-B4E2-D32E34516324}" srcId="{EC39D621-7B6B-433F-BC96-259D9AB8A7B5}" destId="{E4FFAC65-5530-4EAE-8DBD-BAF0EF96CABE}" srcOrd="1" destOrd="0" parTransId="{5CF1C5BE-9C44-48DF-9E16-04D8E37FD87C}" sibTransId="{5961ED35-AED0-477D-B551-EE9CDAF82C01}"/>
    <dgm:cxn modelId="{7A92AA31-551D-2B49-8AA2-0B86CB752CB7}" type="presOf" srcId="{E4FFAC65-5530-4EAE-8DBD-BAF0EF96CABE}" destId="{E4F4C02D-577B-C34F-BEB6-932A86CC0637}" srcOrd="0" destOrd="0" presId="urn:microsoft.com/office/officeart/2005/8/layout/hierarchy1"/>
    <dgm:cxn modelId="{ED9F1088-E64D-4B4D-844B-4DEE08152BB6}" srcId="{EC39D621-7B6B-433F-BC96-259D9AB8A7B5}" destId="{3DC7EFE3-83CB-4B0D-A691-D2E0B462EACC}" srcOrd="0" destOrd="0" parTransId="{384A91A0-4277-4CC8-B827-5963E4F56E1D}" sibTransId="{295400A1-F7FD-4879-A4D0-0B66719BFA82}"/>
    <dgm:cxn modelId="{EFD3CCCB-BCC6-4245-8D40-06F92013AF01}" type="presOf" srcId="{7CB4A2F6-38F2-4178-B29C-BEBF26BA5C05}" destId="{DEBE544A-17AB-C94C-A74B-FBED3E81814E}" srcOrd="0" destOrd="0" presId="urn:microsoft.com/office/officeart/2005/8/layout/hierarchy1"/>
    <dgm:cxn modelId="{7758AED8-A294-C84A-8177-416E08D768A6}" type="presOf" srcId="{EC39D621-7B6B-433F-BC96-259D9AB8A7B5}" destId="{AC9F22B3-D08A-5647-B3E9-BC866FF752D6}" srcOrd="0" destOrd="0" presId="urn:microsoft.com/office/officeart/2005/8/layout/hierarchy1"/>
    <dgm:cxn modelId="{AA35FCE3-2293-0A4D-9B4F-4E4101C6EBDA}" type="presOf" srcId="{3DC7EFE3-83CB-4B0D-A691-D2E0B462EACC}" destId="{29790E9D-7366-6743-A1B1-F32046030F7A}" srcOrd="0" destOrd="0" presId="urn:microsoft.com/office/officeart/2005/8/layout/hierarchy1"/>
    <dgm:cxn modelId="{E84EC5FB-FF39-D548-B9D7-A512283FDE33}" type="presParOf" srcId="{AC9F22B3-D08A-5647-B3E9-BC866FF752D6}" destId="{56CE255C-ED78-7F4D-9AC4-E226DBC6D0F0}" srcOrd="0" destOrd="0" presId="urn:microsoft.com/office/officeart/2005/8/layout/hierarchy1"/>
    <dgm:cxn modelId="{120236F4-D695-334E-8E55-B6DDD52BAC85}" type="presParOf" srcId="{56CE255C-ED78-7F4D-9AC4-E226DBC6D0F0}" destId="{35997D64-C89B-F948-B83B-096A7F60C0C7}" srcOrd="0" destOrd="0" presId="urn:microsoft.com/office/officeart/2005/8/layout/hierarchy1"/>
    <dgm:cxn modelId="{AEF43FD0-640A-D841-B111-D45CCDB3FD20}" type="presParOf" srcId="{35997D64-C89B-F948-B83B-096A7F60C0C7}" destId="{BF0C70C8-7C15-6147-BB12-0E6AA5E430EC}" srcOrd="0" destOrd="0" presId="urn:microsoft.com/office/officeart/2005/8/layout/hierarchy1"/>
    <dgm:cxn modelId="{0B475A38-F4F8-6342-817B-02E219A7F1CE}" type="presParOf" srcId="{35997D64-C89B-F948-B83B-096A7F60C0C7}" destId="{29790E9D-7366-6743-A1B1-F32046030F7A}" srcOrd="1" destOrd="0" presId="urn:microsoft.com/office/officeart/2005/8/layout/hierarchy1"/>
    <dgm:cxn modelId="{B3F9F9D3-4B1D-184C-AE72-DEB1FAA52036}" type="presParOf" srcId="{56CE255C-ED78-7F4D-9AC4-E226DBC6D0F0}" destId="{038B1AE3-B7DD-6E4A-A711-4C35F97676D6}" srcOrd="1" destOrd="0" presId="urn:microsoft.com/office/officeart/2005/8/layout/hierarchy1"/>
    <dgm:cxn modelId="{61CF7E2F-A03C-8D48-AC4F-E3312A1194A7}" type="presParOf" srcId="{AC9F22B3-D08A-5647-B3E9-BC866FF752D6}" destId="{84F0F2E5-34A8-BD4D-B026-895F482D40C4}" srcOrd="1" destOrd="0" presId="urn:microsoft.com/office/officeart/2005/8/layout/hierarchy1"/>
    <dgm:cxn modelId="{63D1EFFF-AA77-CD44-8E14-88D992EDBC81}" type="presParOf" srcId="{84F0F2E5-34A8-BD4D-B026-895F482D40C4}" destId="{31317EAB-24A6-CF48-AADA-809CFC76FF1C}" srcOrd="0" destOrd="0" presId="urn:microsoft.com/office/officeart/2005/8/layout/hierarchy1"/>
    <dgm:cxn modelId="{19B49D1F-D91C-3E44-BBA7-409DFB8B319F}" type="presParOf" srcId="{31317EAB-24A6-CF48-AADA-809CFC76FF1C}" destId="{F67599D8-4442-984B-8F9B-CD738AD64ECF}" srcOrd="0" destOrd="0" presId="urn:microsoft.com/office/officeart/2005/8/layout/hierarchy1"/>
    <dgm:cxn modelId="{6C042F7A-DEEC-2D43-8EB5-604EF03353FD}" type="presParOf" srcId="{31317EAB-24A6-CF48-AADA-809CFC76FF1C}" destId="{E4F4C02D-577B-C34F-BEB6-932A86CC0637}" srcOrd="1" destOrd="0" presId="urn:microsoft.com/office/officeart/2005/8/layout/hierarchy1"/>
    <dgm:cxn modelId="{2E2561FD-1531-CF4F-BF61-B09D9B8956EF}" type="presParOf" srcId="{84F0F2E5-34A8-BD4D-B026-895F482D40C4}" destId="{51423714-4878-914E-B46A-B56CB957BBB3}" srcOrd="1" destOrd="0" presId="urn:microsoft.com/office/officeart/2005/8/layout/hierarchy1"/>
    <dgm:cxn modelId="{8B875136-0A5A-4149-A7E8-45100F9B18BE}" type="presParOf" srcId="{AC9F22B3-D08A-5647-B3E9-BC866FF752D6}" destId="{E336257E-F40C-1C48-BA67-F864642D42A1}" srcOrd="2" destOrd="0" presId="urn:microsoft.com/office/officeart/2005/8/layout/hierarchy1"/>
    <dgm:cxn modelId="{1C60CEDC-4D07-1D4E-ABA5-9E96455FCF3E}" type="presParOf" srcId="{E336257E-F40C-1C48-BA67-F864642D42A1}" destId="{D67EAED6-20AB-AD4D-8E94-18D6C365AD66}" srcOrd="0" destOrd="0" presId="urn:microsoft.com/office/officeart/2005/8/layout/hierarchy1"/>
    <dgm:cxn modelId="{2F19D162-386A-E746-8955-63502E963493}" type="presParOf" srcId="{D67EAED6-20AB-AD4D-8E94-18D6C365AD66}" destId="{D00992E4-BE29-C247-9AE5-13364AC7BF88}" srcOrd="0" destOrd="0" presId="urn:microsoft.com/office/officeart/2005/8/layout/hierarchy1"/>
    <dgm:cxn modelId="{0842E298-717D-0A49-BC45-3D5D2C1611A3}" type="presParOf" srcId="{D67EAED6-20AB-AD4D-8E94-18D6C365AD66}" destId="{DEBE544A-17AB-C94C-A74B-FBED3E81814E}" srcOrd="1" destOrd="0" presId="urn:microsoft.com/office/officeart/2005/8/layout/hierarchy1"/>
    <dgm:cxn modelId="{06ADD5BD-4259-1544-AAD2-8C67B876563A}" type="presParOf" srcId="{E336257E-F40C-1C48-BA67-F864642D42A1}" destId="{AD9C1958-17BD-614A-AF07-BFB1EE0C10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3F63D-CB50-2548-9912-83DCAAEB148D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80374-4DAC-5C42-8E28-26F5B1DF9B08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 dirty="0"/>
            <a:t>Unity </a:t>
          </a:r>
          <a:endParaRPr lang="en-US" sz="3800" kern="1200" dirty="0"/>
        </a:p>
      </dsp:txBody>
      <dsp:txXfrm>
        <a:off x="383617" y="1447754"/>
        <a:ext cx="2847502" cy="1768010"/>
      </dsp:txXfrm>
    </dsp:sp>
    <dsp:sp modelId="{C4C79E8A-E4F1-464D-9EE4-74D5E42D11E9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B824C-9D68-1546-98DE-3A4EE1D36A97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/>
            <a:t>Group conscience </a:t>
          </a:r>
          <a:endParaRPr lang="en-US" sz="3800" kern="1200"/>
        </a:p>
      </dsp:txBody>
      <dsp:txXfrm>
        <a:off x="3998355" y="1447754"/>
        <a:ext cx="2847502" cy="1768010"/>
      </dsp:txXfrm>
    </dsp:sp>
    <dsp:sp modelId="{4A91085E-A3FD-0A44-9265-9998FE787417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1361D-5C13-314D-8E72-4AC6F8C2A726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/>
            <a:t>Autonomy </a:t>
          </a:r>
          <a:endParaRPr lang="en-US" sz="3800" kern="1200"/>
        </a:p>
      </dsp:txBody>
      <dsp:txXfrm>
        <a:off x="7613092" y="144775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15E6F-5141-C54F-8ADF-ABF7500D7F11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9B1E1-DB09-CE49-BA00-71B761E134EA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Coming together to do the group’s business </a:t>
          </a:r>
          <a:endParaRPr lang="en-US" sz="2200" kern="1200"/>
        </a:p>
      </dsp:txBody>
      <dsp:txXfrm>
        <a:off x="378614" y="886531"/>
        <a:ext cx="2810360" cy="1744948"/>
      </dsp:txXfrm>
    </dsp:sp>
    <dsp:sp modelId="{4CE3B2AC-5C72-0741-B636-9AC117D89F92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C7AFB-D85B-334A-84AA-5CC159456C8B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Ensuring a healthy group </a:t>
          </a:r>
          <a:endParaRPr lang="en-US" sz="2200" kern="1200"/>
        </a:p>
      </dsp:txBody>
      <dsp:txXfrm>
        <a:off x="3946203" y="886531"/>
        <a:ext cx="2810360" cy="1744948"/>
      </dsp:txXfrm>
    </dsp:sp>
    <dsp:sp modelId="{9B671DF6-897D-0645-AAA9-542CF6A53347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98257-5BB2-6545-B083-97799B83B4A7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Start and end with either the Serenity Prayer or Responsibility Statement </a:t>
          </a:r>
          <a:endParaRPr lang="en-US" sz="2200" kern="1200"/>
        </a:p>
      </dsp:txBody>
      <dsp:txXfrm>
        <a:off x="7513791" y="886531"/>
        <a:ext cx="2810360" cy="174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E46A-27C1-1B4F-9B2F-0A8730D9AF36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7D47B-4F39-094B-ABD5-9089F73E3F70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“Rotating Leadership is Best” </a:t>
          </a:r>
          <a:endParaRPr lang="en-US" sz="2800" kern="1200"/>
        </a:p>
      </dsp:txBody>
      <dsp:txXfrm>
        <a:off x="378614" y="886531"/>
        <a:ext cx="2810360" cy="1744948"/>
      </dsp:txXfrm>
    </dsp:sp>
    <dsp:sp modelId="{5B833D6B-319E-F440-ACEF-109450C411E0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C59CA-CDE2-684C-A3FE-582FE6A43DAD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Are there term limits or sobriety requirements? </a:t>
          </a:r>
          <a:endParaRPr lang="en-US" sz="2800" kern="1200"/>
        </a:p>
      </dsp:txBody>
      <dsp:txXfrm>
        <a:off x="3946203" y="886531"/>
        <a:ext cx="2810360" cy="1744948"/>
      </dsp:txXfrm>
    </dsp:sp>
    <dsp:sp modelId="{5F39C6E6-FE96-044D-9B20-9215FB0290C6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AA859-71F1-3F4D-BF1F-7C5546B6F694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Leaving a position unfilled </a:t>
          </a:r>
          <a:endParaRPr lang="en-US" sz="2800" kern="1200"/>
        </a:p>
      </dsp:txBody>
      <dsp:txXfrm>
        <a:off x="7513791" y="886531"/>
        <a:ext cx="2810360" cy="1744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21B62-D295-DD42-AEB9-7B5F1C295082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ED73B-277B-F944-9B91-58A757CDA864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Be mindful of your background and/or avatar when participating virtually</a:t>
          </a:r>
          <a:endParaRPr lang="en-US" sz="2800" kern="1200" dirty="0"/>
        </a:p>
      </dsp:txBody>
      <dsp:txXfrm>
        <a:off x="696297" y="538547"/>
        <a:ext cx="4171627" cy="2590157"/>
      </dsp:txXfrm>
    </dsp:sp>
    <dsp:sp modelId="{A5A5C64C-FFEC-0F42-8F3C-A5EAD26C1093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78DB6-BA4F-BB40-A990-520E2EDE8A45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Be mindful of t-shirt slogans and buttons when in person</a:t>
          </a:r>
          <a:endParaRPr lang="en-US" sz="2800" kern="1200" dirty="0"/>
        </a:p>
      </dsp:txBody>
      <dsp:txXfrm>
        <a:off x="5991936" y="538547"/>
        <a:ext cx="4171627" cy="2590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94E8C-1705-DF42-89E7-4C2FF0734B62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D42CA-DAFE-7C42-9183-A1257CDB0E44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Do we let trusted servants do their jobs? </a:t>
          </a:r>
          <a:endParaRPr lang="en-US" sz="2800" kern="1200" dirty="0"/>
        </a:p>
      </dsp:txBody>
      <dsp:txXfrm>
        <a:off x="696297" y="538547"/>
        <a:ext cx="4171627" cy="2590157"/>
      </dsp:txXfrm>
    </dsp:sp>
    <dsp:sp modelId="{360E58D6-6F52-A341-AC65-E577AB54913C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34154-39AB-1A4C-96B9-01E80B17613D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Do we debate what size coffee cups to get or which brand of cookies to buy? </a:t>
          </a:r>
          <a:endParaRPr lang="en-US" sz="2800" kern="1200" dirty="0"/>
        </a:p>
      </dsp:txBody>
      <dsp:txXfrm>
        <a:off x="5991936" y="538547"/>
        <a:ext cx="4171627" cy="25901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5360A-83F8-B041-968C-3F0792E3FB08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9FFE4-199B-1A46-91D3-81085F6F5159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Minority Opinion – how it works </a:t>
          </a:r>
          <a:endParaRPr lang="en-US" sz="2800" kern="1200" dirty="0"/>
        </a:p>
      </dsp:txBody>
      <dsp:txXfrm>
        <a:off x="696297" y="538547"/>
        <a:ext cx="4171627" cy="2590157"/>
      </dsp:txXfrm>
    </dsp:sp>
    <dsp:sp modelId="{B78FA7A2-8EDC-C643-9A65-C88580039EBD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80DB1-8613-9E43-9783-335D342BAC28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Reconsidering decisions </a:t>
          </a:r>
          <a:endParaRPr lang="en-US" sz="2800" kern="1200" dirty="0"/>
        </a:p>
      </dsp:txBody>
      <dsp:txXfrm>
        <a:off x="5991936" y="538547"/>
        <a:ext cx="4171627" cy="2590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C70C8-7C15-6147-BB12-0E6AA5E430EC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90E9D-7366-6743-A1B1-F32046030F7A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We never become the seat of perilous wealth or power;</a:t>
          </a:r>
          <a:endParaRPr lang="en-US" sz="2200" kern="1200" dirty="0"/>
        </a:p>
      </dsp:txBody>
      <dsp:txXfrm>
        <a:off x="378614" y="886531"/>
        <a:ext cx="2810360" cy="1744948"/>
      </dsp:txXfrm>
    </dsp:sp>
    <dsp:sp modelId="{F67599D8-4442-984B-8F9B-CD738AD64ECF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C02D-577B-C34F-BEB6-932A86CC0637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Sufficient operating funds and reserve be our prudent financial principle;</a:t>
          </a:r>
          <a:endParaRPr lang="en-US" sz="2200" kern="1200" dirty="0"/>
        </a:p>
      </dsp:txBody>
      <dsp:txXfrm>
        <a:off x="3946203" y="886531"/>
        <a:ext cx="2810360" cy="1744948"/>
      </dsp:txXfrm>
    </dsp:sp>
    <dsp:sp modelId="{D00992E4-BE29-C247-9AE5-13364AC7BF88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E544A-17AB-C94C-A74B-FBED3E81814E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We place none of our members in a position of unqualified authority over others;</a:t>
          </a:r>
          <a:endParaRPr lang="en-US" sz="2200" kern="1200"/>
        </a:p>
      </dsp:txBody>
      <dsp:txXfrm>
        <a:off x="7513791" y="886531"/>
        <a:ext cx="2810360" cy="1744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C70C8-7C15-6147-BB12-0E6AA5E430EC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90E9D-7366-6743-A1B1-F32046030F7A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b="0" i="0" u="none" strike="noStrike" kern="1200" dirty="0">
              <a:solidFill>
                <a:srgbClr val="000000"/>
              </a:solidFill>
              <a:effectLst/>
            </a:rPr>
            <a:t>We reach all important decisions by discussion, vote, and, whenever possible, by substantial unanimity;</a:t>
          </a:r>
          <a:endParaRPr lang="en-US" sz="2100" kern="1200" dirty="0"/>
        </a:p>
      </dsp:txBody>
      <dsp:txXfrm>
        <a:off x="378614" y="886531"/>
        <a:ext cx="2810360" cy="1744948"/>
      </dsp:txXfrm>
    </dsp:sp>
    <dsp:sp modelId="{F67599D8-4442-984B-8F9B-CD738AD64ECF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4C02D-577B-C34F-BEB6-932A86CC0637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b="0" i="0" u="none" strike="noStrike" kern="1200" dirty="0">
              <a:solidFill>
                <a:srgbClr val="000000"/>
              </a:solidFill>
              <a:effectLst/>
            </a:rPr>
            <a:t>Our actions never be personally punitive nor an incitement to public controversy;</a:t>
          </a:r>
          <a:endParaRPr lang="en-US" sz="2100" kern="1200" dirty="0"/>
        </a:p>
      </dsp:txBody>
      <dsp:txXfrm>
        <a:off x="3946203" y="886531"/>
        <a:ext cx="2810360" cy="1744948"/>
      </dsp:txXfrm>
    </dsp:sp>
    <dsp:sp modelId="{D00992E4-BE29-C247-9AE5-13364AC7BF88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E544A-17AB-C94C-A74B-FBED3E81814E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b="0" i="0" u="none" strike="noStrike" kern="1200" dirty="0">
              <a:solidFill>
                <a:srgbClr val="000000"/>
              </a:solidFill>
              <a:effectLst/>
            </a:rPr>
            <a:t>We never perform acts of government and we always remain democratic in thought and action.</a:t>
          </a:r>
          <a:endParaRPr lang="en-US" sz="2100" kern="1200" dirty="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D9591-AA1D-E64B-BC6D-EBC17EE52059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31EEB-27A6-0749-A614-07DBF0C1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1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31EEB-27A6-0749-A614-07DBF0C158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E43E-8BC4-F7E4-3652-1FCA25595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A5F29-A38D-0640-8F16-B1E3EC103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CD75-4EFF-53B5-A291-E0658240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05E40-6A05-B796-1DE0-CBAA9444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3DA0-0C4C-E96A-0149-102F6E70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BA76-C5AD-C18D-9422-48B03A56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F1BAA-0A96-30D7-9127-6474D450C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BFE56-8F50-652A-B189-04A98000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B6523-0861-529F-C6C1-8E3EF13E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633BF-5931-28AE-B08B-EB7C7D66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3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D2AB7-97DA-B93D-AB2C-0A225A552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17846-4F03-A03F-D315-FE87AFC87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95B2-4766-6E8C-A265-DB516163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5BFC0-CFE2-06E9-FA16-ABEE863D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ABBA2-271A-F82C-2E40-A46881B5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6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E1E8-BBCF-7E26-1E18-2B2D3680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D264-A01D-5B2B-7533-9A15A565B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9869-536C-04C6-F10B-B684C0CB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DBAC1-1249-4667-C163-9E8D1C01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52163-CCA1-66EC-F674-B0C7DE1F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8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DFA3-1B12-2EA4-56D2-E9D4A0C22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AF5FF-8094-AB1A-7331-40C89DD9F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E131-1515-EC2D-C45B-A4542A14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DE679-8ED7-CD4E-2D36-6BEFA191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391A-6B50-A006-C7F0-CC47A664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2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6ACB-9F57-B394-7D1A-842486DD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3B704-D9A0-9648-B1D7-66F41F5C3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34374-EA88-06AA-6141-B036672AA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65EA9-5225-DD92-95E0-D8F32B9D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354D-6F07-5FF2-3C34-D5528FCF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3B260-829B-0A65-B56C-471AF7B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94F2-660D-1656-188D-83ACD584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3F53A-57FB-8DA0-94F6-8AEAD8C74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3B4F3-16B3-B990-13F6-E56AA0A6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3AE1-B26A-F660-17E1-BC763F724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52D51-4D51-411D-BBEA-7E4DCEC5A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9B5DC-A623-D8B3-C140-4860141F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65C357-9A75-D99A-D99E-505BE288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7DA71-A648-F6E3-76E4-AFB4D236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0CC8-829D-9786-999C-43527A34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53D1D-4DB9-C7A7-0C3A-FBAF5CAF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BE689-0EB3-5BFC-CAB2-BACDB4FD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E1EC8-A4FA-139F-2A3E-03648923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7005C-2B0B-290C-27F4-EE2C8239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FA025-BBBB-A2E0-EADB-AD78C901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481D4-561B-3855-0A3A-74E90089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CD32-8E5F-D978-26A6-9F073510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C4050-EDD2-0AC2-8571-1CC3859AE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5C6B2-BCF2-974D-BE39-6778B0164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E4738-9561-1BA0-8AD7-6A63E9BFB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9ACE1-0AA4-EAFF-AE3C-71E3C3FC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57642-33E0-7694-2490-5F033772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066E-65D7-CE04-4401-951A033E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2D891-519C-3598-588F-5EEBA6FF5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597F7-92F6-5E72-7822-B0F2F8EBE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75806-C357-B538-401F-987102D5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DD2B9-DB02-E2B5-80DF-C648195D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00453-1D7B-032E-079E-27ACE4C1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5F704-4B29-E918-47FB-86BC5686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9CC0A-DC53-5563-12F7-3950FA703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9ACD7-13E5-D7E1-5416-E90C29E74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0A0DEC-843B-B048-B08D-574707E6754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3F43C-04BD-1BDD-4DAA-75AA0B895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BCE48-EB90-6C33-59AC-C3E66BCF9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D5C615-94E3-F54A-A80E-CBD2A8A53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13A04-32C0-B8A0-E727-1A8241986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7"/>
            <a:ext cx="9144000" cy="3671207"/>
          </a:xfrm>
        </p:spPr>
        <p:txBody>
          <a:bodyPr anchor="ctr"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300" b="1" i="1" u="sng" dirty="0">
                <a:effectLst/>
                <a:latin typeface="Georgia" panose="02040502050405020303" pitchFamily="18" charset="0"/>
              </a:rPr>
            </a:br>
            <a:br>
              <a:rPr lang="en-US" sz="2300" b="1" i="1" u="sng" dirty="0">
                <a:effectLst/>
                <a:latin typeface="+mn-lt"/>
              </a:rPr>
            </a:br>
            <a:r>
              <a:rPr lang="en-US" sz="4000" b="1" i="1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Bringing the Traditions (and Concepts!)</a:t>
            </a:r>
            <a:r>
              <a:rPr lang="en-US" sz="4000" b="1" i="1" strike="noStrike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en-US" sz="4000" b="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i="1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 your Business Meeting</a:t>
            </a:r>
            <a:r>
              <a:rPr lang="en-US" sz="4000" b="1" i="1" strike="noStrike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en-US" sz="2800" b="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0" i="0" u="none" strike="noStrike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(shared experience, strength, and hope from John W.) </a:t>
            </a:r>
            <a:br>
              <a:rPr lang="en-US" sz="2800" b="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Area 83 – Spring Assembly</a:t>
            </a:r>
            <a:b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March 28, 2026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6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D58C0-76D3-8D69-5A9B-375A593D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marL="1219" rtl="0">
              <a:spcBef>
                <a:spcPts val="1788"/>
              </a:spcBef>
              <a:spcAft>
                <a:spcPts val="0"/>
              </a:spcAft>
            </a:pPr>
            <a:r>
              <a:rPr lang="en-US" sz="3400" b="0" i="0" u="none" strike="noStrike">
                <a:effectLst/>
                <a:latin typeface="+mn-lt"/>
              </a:rPr>
              <a:t>Tradition Nine – Rotation </a:t>
            </a:r>
            <a:br>
              <a:rPr lang="en-US" sz="3400" b="0">
                <a:effectLst/>
              </a:rPr>
            </a:br>
            <a:br>
              <a:rPr lang="en-US" sz="3400"/>
            </a:br>
            <a:endParaRPr lang="en-US" sz="34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E49899-4997-2991-F5B2-4495B4114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9179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65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55A1C-86BC-2AAD-9B8F-4856FB94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marL="1219" rtl="0">
              <a:spcBef>
                <a:spcPts val="1788"/>
              </a:spcBef>
              <a:spcAft>
                <a:spcPts val="0"/>
              </a:spcAft>
            </a:pPr>
            <a:r>
              <a:rPr lang="en-US" sz="3600" b="0" i="0" u="none" strike="noStrike" dirty="0">
                <a:effectLst/>
                <a:latin typeface="+mn-lt"/>
              </a:rPr>
              <a:t>Tradition Ten - Avoiding Outside issues and Controversies </a:t>
            </a:r>
            <a:endParaRPr lang="en-US" sz="36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5E1692-2ACC-0799-4059-6B97E7713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98292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93DAB2-6941-BAAD-7FDB-629CFD41CA30}"/>
              </a:ext>
            </a:extLst>
          </p:cNvPr>
          <p:cNvSpPr txBox="1"/>
          <p:nvPr/>
        </p:nvSpPr>
        <p:spPr>
          <a:xfrm>
            <a:off x="8374743" y="-377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8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18F21-A238-2DD6-97A1-58439720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marL="1219" rtl="0">
              <a:spcBef>
                <a:spcPts val="1736"/>
              </a:spcBef>
              <a:spcAft>
                <a:spcPts val="0"/>
              </a:spcAft>
            </a:pPr>
            <a:r>
              <a:rPr lang="en-US" sz="4200" b="0" i="0" u="none" strike="noStrike">
                <a:effectLst/>
                <a:latin typeface="+mn-lt"/>
              </a:rPr>
              <a:t>Tradition Twelve – Principles before Personalities </a:t>
            </a:r>
            <a:endParaRPr lang="en-US" sz="42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4450" cap="rnd">
            <a:solidFill>
              <a:schemeClr val="tx2">
                <a:lumMod val="50000"/>
                <a:lumOff val="5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C4FB9-27C8-4559-8E60-7EFC2955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rtl="0" fontAlgn="base">
              <a:spcBef>
                <a:spcPts val="2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>
                <a:effectLst/>
              </a:rPr>
              <a:t>Do some members’ voices or opinions carry more weight? </a:t>
            </a:r>
          </a:p>
          <a:p>
            <a:pPr rtl="0" fontAlgn="base">
              <a:spcBef>
                <a:spcPts val="28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>
                <a:effectLst/>
              </a:rPr>
              <a:t>Newcomers can be right and old-timers can be wrong </a:t>
            </a:r>
          </a:p>
          <a:p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7368A-3BA0-440E-52E2-10AB3F7223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64" r="2" b="3650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606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BC2A0-D335-5FA3-62BB-E35B04B3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marL="5944" rtl="0">
              <a:spcBef>
                <a:spcPts val="1788"/>
              </a:spcBef>
              <a:spcAft>
                <a:spcPts val="0"/>
              </a:spcAft>
            </a:pPr>
            <a:r>
              <a:rPr lang="en-US" sz="3400" b="0" i="0" u="none" strike="noStrike">
                <a:effectLst/>
                <a:latin typeface="+mn-lt"/>
              </a:rPr>
              <a:t>Concept Three – Right of Decision </a:t>
            </a:r>
            <a:br>
              <a:rPr lang="en-US" sz="3400" b="0">
                <a:effectLst/>
              </a:rPr>
            </a:br>
            <a:br>
              <a:rPr lang="en-US" sz="3400"/>
            </a:br>
            <a:endParaRPr lang="en-US" sz="34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D1DFAE-8BA4-DC67-033B-368E76BEC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93904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56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BE0B6-4A95-25B3-C718-0330E726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518" y="555264"/>
            <a:ext cx="4723519" cy="1200361"/>
          </a:xfrm>
        </p:spPr>
        <p:txBody>
          <a:bodyPr anchor="b">
            <a:noAutofit/>
          </a:bodyPr>
          <a:lstStyle/>
          <a:p>
            <a:pPr marL="5944" rtl="0">
              <a:spcBef>
                <a:spcPts val="1586"/>
              </a:spcBef>
              <a:spcAft>
                <a:spcPts val="0"/>
              </a:spcAft>
            </a:pPr>
            <a:r>
              <a:rPr lang="en-US" sz="3600" b="0" i="0" u="none" strike="noStrike" dirty="0">
                <a:effectLst/>
                <a:latin typeface="+mn-lt"/>
              </a:rPr>
              <a:t>Concept Four – </a:t>
            </a:r>
            <a:br>
              <a:rPr lang="en-US" sz="3600" b="0" i="0" u="none" strike="noStrike" dirty="0">
                <a:effectLst/>
                <a:latin typeface="+mn-lt"/>
              </a:rPr>
            </a:br>
            <a:r>
              <a:rPr lang="en-US" sz="3600" b="0" i="0" u="none" strike="noStrike" dirty="0">
                <a:effectLst/>
                <a:latin typeface="+mn-lt"/>
              </a:rPr>
              <a:t>Right of Participation </a:t>
            </a:r>
            <a:endParaRPr lang="en-US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EF4BC-E0A1-78F7-94FE-7CD4F2380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1202059"/>
            <a:ext cx="5628018" cy="422101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BA98-B769-826C-D61D-7A622EFF4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786" y="2310888"/>
            <a:ext cx="4282984" cy="3511943"/>
          </a:xfrm>
        </p:spPr>
        <p:txBody>
          <a:bodyPr anchor="ctr">
            <a:normAutofit/>
          </a:bodyPr>
          <a:lstStyle/>
          <a:p>
            <a:pPr marR="998233" rtl="0" fontAlgn="base">
              <a:spcBef>
                <a:spcPts val="2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An obligation to attend my home group’s business meetings </a:t>
            </a:r>
          </a:p>
          <a:p>
            <a:pPr marR="998233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Do I have a voice even if I don’t have a vote? </a:t>
            </a:r>
          </a:p>
          <a:p>
            <a:pPr rtl="0" fontAlgn="base">
              <a:spcBef>
                <a:spcPts val="8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Abstaining </a:t>
            </a:r>
          </a:p>
          <a:p>
            <a:endParaRPr lang="en-US" sz="1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2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5D97B-B095-3913-4E41-DA7EDCA6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marL="5944" rtl="0">
              <a:spcBef>
                <a:spcPts val="1788"/>
              </a:spcBef>
              <a:spcAft>
                <a:spcPts val="0"/>
              </a:spcAft>
            </a:pPr>
            <a:r>
              <a:rPr lang="en-US" sz="3600" b="0" i="0" u="none" strike="noStrike" dirty="0">
                <a:effectLst/>
                <a:latin typeface="+mn-lt"/>
              </a:rPr>
              <a:t>Concept Five – Right of Appeal </a:t>
            </a:r>
            <a:endParaRPr lang="en-US" sz="36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A2437C-76B7-C60C-FD68-F3D85F05F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78638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76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B3C86-38E4-D6F6-5CAD-0EF2AE8F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marL="5944" rtl="0">
              <a:spcBef>
                <a:spcPts val="1788"/>
              </a:spcBef>
              <a:spcAft>
                <a:spcPts val="0"/>
              </a:spcAft>
            </a:pPr>
            <a:r>
              <a:rPr lang="en-US" sz="3000" b="0" i="0" u="none" strike="noStrike">
                <a:effectLst/>
                <a:latin typeface="+mn-lt"/>
              </a:rPr>
              <a:t>Concept Nine – </a:t>
            </a:r>
            <a:br>
              <a:rPr lang="en-US" sz="3000" b="0" i="0" u="none" strike="noStrike">
                <a:effectLst/>
                <a:latin typeface="+mn-lt"/>
              </a:rPr>
            </a:br>
            <a:r>
              <a:rPr lang="en-US" sz="3000" b="0" i="0" u="none" strike="noStrike">
                <a:effectLst/>
                <a:latin typeface="+mn-lt"/>
              </a:rPr>
              <a:t>Good Leadership </a:t>
            </a:r>
            <a:br>
              <a:rPr lang="en-US" sz="3000" b="0">
                <a:effectLst/>
              </a:rPr>
            </a:br>
            <a:br>
              <a:rPr lang="en-US" sz="3000"/>
            </a:br>
            <a:endParaRPr lang="en-US" sz="3000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44450" cap="rnd">
            <a:solidFill>
              <a:schemeClr val="tx2">
                <a:lumMod val="50000"/>
                <a:lumOff val="5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5A3E-424E-3474-FFD5-E9340E27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rtl="0" fontAlgn="base">
              <a:spcBef>
                <a:spcPts val="2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>
                <a:effectLst/>
              </a:rPr>
              <a:t>Do we choose our trusted servants with care?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>
                <a:effectLst/>
              </a:rPr>
              <a:t>Sobriety requirements </a:t>
            </a:r>
          </a:p>
          <a:p>
            <a:pPr rtl="0" fontAlgn="base">
              <a:spcBef>
                <a:spcPts val="28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>
                <a:effectLst/>
              </a:rPr>
              <a:t>Am I setting a good example as a trusted servant and/or elder statesman 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5E60B-3E35-DEC0-42DC-0ACEC852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74" r="16574"/>
          <a:stretch/>
        </p:blipFill>
        <p:spPr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838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29C16-E600-F5E7-CC00-56EC5431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008885" cy="1128068"/>
          </a:xfrm>
        </p:spPr>
        <p:txBody>
          <a:bodyPr anchor="ctr">
            <a:noAutofit/>
          </a:bodyPr>
          <a:lstStyle/>
          <a:p>
            <a:pPr marL="5944" rtl="0">
              <a:spcBef>
                <a:spcPts val="1788"/>
              </a:spcBef>
              <a:spcAft>
                <a:spcPts val="0"/>
              </a:spcAft>
            </a:pPr>
            <a:r>
              <a:rPr lang="en-US" sz="3600" b="0" i="0" u="none" strike="noStrike" dirty="0">
                <a:effectLst/>
                <a:latin typeface="+mn-lt"/>
              </a:rPr>
              <a:t>Concept Ten - Authority/Responsibility </a:t>
            </a:r>
            <a:endParaRPr lang="en-US" sz="3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5A45-AB40-BCD6-845F-03127FFEA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400" b="0" i="0" u="none" strike="noStrike" dirty="0">
                <a:effectLst/>
              </a:rPr>
              <a:t>Importance of fulfilling my service position</a:t>
            </a:r>
          </a:p>
          <a:p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C7BC2-4AFE-5EA9-1E94-6862B89600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32" r="9999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F2BAB-6143-5407-23B3-9E308C18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marL="5944" rtl="0">
              <a:spcBef>
                <a:spcPts val="0"/>
              </a:spcBef>
              <a:spcAft>
                <a:spcPts val="0"/>
              </a:spcAft>
            </a:pPr>
            <a:r>
              <a:rPr lang="en-US" sz="3400" b="0" i="0" u="none" strike="noStrike" dirty="0">
                <a:effectLst/>
                <a:latin typeface="+mn-lt"/>
              </a:rPr>
              <a:t>Concept Twelve – The Warranties – AA’s Bill of Rights </a:t>
            </a:r>
            <a:br>
              <a:rPr lang="en-US" sz="3400" dirty="0"/>
            </a:br>
            <a:endParaRPr lang="en-US" sz="3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C85C26-B405-BAA0-DE9C-4987CDB13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87169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880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A33938-F888-F391-9F0B-70068B0B9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18E881-2308-001D-F6E3-2F60B90F0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D77356-8CEB-7E99-967C-D326204FC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D332E2-35FF-627D-EDB8-FA1A7AA81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3DF3EC-B219-9A7F-4515-7F98CD13E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F882D4-E737-7A5A-B12A-011D8FC2B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C7C62D7-9E3C-DC6C-6081-510C3E529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D8DB9-C9E9-0F37-FC67-E2869642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marL="5944" rtl="0">
              <a:spcBef>
                <a:spcPts val="0"/>
              </a:spcBef>
              <a:spcAft>
                <a:spcPts val="0"/>
              </a:spcAft>
            </a:pPr>
            <a:r>
              <a:rPr lang="en-US" sz="3400" b="0" i="0" u="none" strike="noStrike" dirty="0">
                <a:effectLst/>
                <a:latin typeface="+mn-lt"/>
              </a:rPr>
              <a:t>Concept Twelve – The Warranties – AA’s Bill of Rights </a:t>
            </a:r>
            <a:br>
              <a:rPr lang="en-US" sz="3400" b="0" dirty="0">
                <a:effectLst/>
              </a:rPr>
            </a:br>
            <a:r>
              <a:rPr lang="en-US" sz="3400" b="0" dirty="0">
                <a:effectLst/>
              </a:rPr>
              <a:t>(cont.)</a:t>
            </a:r>
            <a:endParaRPr lang="en-US" sz="3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3D5828-ADB3-D419-D9AA-53A36D1E7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FFA829-068F-9530-C357-35110D1E73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31354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43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147-2032-C71B-7137-1E103C53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+mn-lt"/>
              </a:rPr>
              <a:t>Why are business meetings important? </a:t>
            </a:r>
            <a:br>
              <a:rPr lang="en-US" b="0" dirty="0">
                <a:effectLst/>
                <a:latin typeface="+mn-lt"/>
              </a:rPr>
            </a:br>
            <a:endParaRPr lang="en-US" dirty="0"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B6D44C-E47E-8FD7-3549-7D392C1396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319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D9509-1716-4AA6-75E7-DCEB80B5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882" r="-1" b="3780"/>
          <a:stretch>
            <a:fillRect/>
          </a:stretch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5825B-8876-608C-1D5B-47474C8EB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1" y="4299093"/>
            <a:ext cx="6926258" cy="1985593"/>
          </a:xfrm>
        </p:spPr>
        <p:txBody>
          <a:bodyPr anchor="ctr">
            <a:normAutofit lnSpcReduction="10000"/>
          </a:bodyPr>
          <a:lstStyle/>
          <a:p>
            <a:pPr marL="0" marR="235229" indent="0" rtl="0">
              <a:spcBef>
                <a:spcPts val="1536"/>
              </a:spcBef>
              <a:spcAft>
                <a:spcPts val="0"/>
              </a:spcAft>
              <a:buNone/>
            </a:pPr>
            <a:r>
              <a:rPr lang="en-US" b="1" i="1" u="none" strike="noStrike" dirty="0">
                <a:solidFill>
                  <a:schemeClr val="tx2"/>
                </a:solidFill>
                <a:effectLst/>
              </a:rPr>
              <a:t>Nota bene 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- Group Inventories and Sharing Sessions are great tools for helping groups through sticky items and issues (and resentments!) that linger unresolved</a:t>
            </a:r>
            <a:endParaRPr lang="en-US" b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533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6C9DC-FCA0-58DF-6CC2-E7CEC1AD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0" y="628080"/>
            <a:ext cx="9236700" cy="781700"/>
          </a:xfrm>
        </p:spPr>
        <p:txBody>
          <a:bodyPr anchor="b">
            <a:normAutofit/>
          </a:bodyPr>
          <a:lstStyle/>
          <a:p>
            <a:pPr marL="3658" rtl="0">
              <a:spcBef>
                <a:spcPts val="1788"/>
              </a:spcBef>
              <a:spcAft>
                <a:spcPts val="0"/>
              </a:spcAft>
            </a:pPr>
            <a:r>
              <a:rPr lang="en-US" sz="4000" b="0" i="0" u="none" strike="noStrike" dirty="0">
                <a:effectLst/>
                <a:latin typeface="+mn-lt"/>
              </a:rPr>
              <a:t>Meeting basics: </a:t>
            </a:r>
            <a:endParaRPr lang="en-US" sz="2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00BE0-9C96-89CE-3F8E-A94169170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Be prepared, send reminders, start on time 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Have a printed/posted agenda that people can follow 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Have printed/posted reports, minutes, etc. 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Know your by-laws 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Area 83 Operating Procedures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How the Conference operates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Understand the basics of Robert’s Rules of order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029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402452-9FD9-FD8F-A035-F2D7EEE82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7940" y="586163"/>
            <a:ext cx="7803777" cy="6291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9C853B-A96C-B477-90D8-E56C9C64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Nobody likes surprises... </a:t>
            </a:r>
            <a:br>
              <a:rPr lang="en-US" dirty="0">
                <a:latin typeface="Georgia" panose="020405020504050203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444EB-E5ED-DCF1-109A-2A3236B5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marL="1219" rtl="0">
              <a:spcBef>
                <a:spcPts val="1788"/>
              </a:spcBef>
              <a:spcAft>
                <a:spcPts val="0"/>
              </a:spcAft>
            </a:pPr>
            <a:r>
              <a:rPr lang="en-US" sz="3600" b="0" i="0" u="none" strike="noStrike" dirty="0">
                <a:effectLst/>
                <a:latin typeface="+mn-lt"/>
              </a:rPr>
              <a:t>Tradition One – Unity </a:t>
            </a:r>
            <a:endParaRPr lang="en-US" sz="3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571D86-118B-107F-9EBB-C277967F7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94397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94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2EDBB-C6AD-BFFB-ABDC-C4FCB7B9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19" rtl="0">
              <a:spcBef>
                <a:spcPts val="1788"/>
              </a:spcBef>
              <a:spcAft>
                <a:spcPts val="0"/>
              </a:spcAft>
            </a:pPr>
            <a:r>
              <a:rPr lang="en-US" sz="4000" b="0" i="0" u="none" strike="noStrike">
                <a:solidFill>
                  <a:srgbClr val="000000"/>
                </a:solidFill>
                <a:effectLst/>
                <a:latin typeface="+mn-lt"/>
              </a:rPr>
              <a:t>Tradition Two – Group Conscience/Humility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92603-8045-4CC9-BBD4-C04E746FD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314" y="1482805"/>
            <a:ext cx="7066390" cy="50100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EDDB0-43FB-ED98-F99C-B616231EB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2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Seeking an “informed” group conscience 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Ensuring everyone is heard 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Speed to completion is not the goal </a:t>
            </a:r>
          </a:p>
          <a:p>
            <a:pPr rtl="0" fontAlgn="base">
              <a:spcBef>
                <a:spcPts val="284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Simple majority or substantial unanimity?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1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E1A5-F0CE-EDE5-1054-6F9DF3B6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9966"/>
            <a:ext cx="10515600" cy="695606"/>
          </a:xfrm>
        </p:spPr>
        <p:txBody>
          <a:bodyPr>
            <a:normAutofit/>
          </a:bodyPr>
          <a:lstStyle/>
          <a:p>
            <a:pPr marL="1219" rtl="0">
              <a:spcBef>
                <a:spcPts val="1788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+mn-lt"/>
              </a:rPr>
              <a:t>Tradition Four – Autonomy 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A8991-276A-09A7-24CD-ABE92570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3978"/>
            <a:ext cx="10515600" cy="1078940"/>
          </a:xfrm>
        </p:spPr>
        <p:txBody>
          <a:bodyPr/>
          <a:lstStyle/>
          <a:p>
            <a:pPr rtl="0" fontAlgn="base">
              <a:spcBef>
                <a:spcPts val="2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Does this matter affect other groups or AA as a whole? </a:t>
            </a:r>
          </a:p>
          <a:p>
            <a:pPr rtl="0" fontAlgn="base">
              <a:spcBef>
                <a:spcPts val="28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This is not a ‘get out of jail free’ card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394DD2-33C2-ED84-F8BE-6FE2E9D5FF7F}"/>
              </a:ext>
            </a:extLst>
          </p:cNvPr>
          <p:cNvSpPr txBox="1">
            <a:spLocks/>
          </p:cNvSpPr>
          <p:nvPr/>
        </p:nvSpPr>
        <p:spPr>
          <a:xfrm>
            <a:off x="838200" y="309283"/>
            <a:ext cx="10515600" cy="591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19">
              <a:spcBef>
                <a:spcPts val="1788"/>
              </a:spcBef>
            </a:pPr>
            <a:r>
              <a:rPr lang="en-US" sz="3600" dirty="0">
                <a:solidFill>
                  <a:srgbClr val="000000"/>
                </a:solidFill>
                <a:latin typeface="+mn-lt"/>
              </a:rPr>
              <a:t>Tradition Three – Membership </a:t>
            </a:r>
            <a:endParaRPr lang="en-US" sz="360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D9BD4C-E315-13F0-BAF2-2172C1FB10F5}"/>
              </a:ext>
            </a:extLst>
          </p:cNvPr>
          <p:cNvSpPr txBox="1">
            <a:spLocks/>
          </p:cNvSpPr>
          <p:nvPr/>
        </p:nvSpPr>
        <p:spPr>
          <a:xfrm>
            <a:off x="838200" y="1139359"/>
            <a:ext cx="10515600" cy="695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Does everyone in attendance get to vote? If not, be clear from the start.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383A9-2044-7098-5DCE-FEA885C7809B}"/>
              </a:ext>
            </a:extLst>
          </p:cNvPr>
          <p:cNvSpPr/>
          <p:nvPr/>
        </p:nvSpPr>
        <p:spPr>
          <a:xfrm>
            <a:off x="954315" y="2801257"/>
            <a:ext cx="10399486" cy="2030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08A8B9C2-F07C-E02F-8C59-7D08949F6BF7}"/>
              </a:ext>
            </a:extLst>
          </p:cNvPr>
          <p:cNvSpPr/>
          <p:nvPr/>
        </p:nvSpPr>
        <p:spPr>
          <a:xfrm>
            <a:off x="524436" y="2000183"/>
            <a:ext cx="859758" cy="770175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8A3050B0-2C2C-B98A-38A6-69282CEF5250}"/>
              </a:ext>
            </a:extLst>
          </p:cNvPr>
          <p:cNvSpPr/>
          <p:nvPr/>
        </p:nvSpPr>
        <p:spPr>
          <a:xfrm rot="10800000">
            <a:off x="10939988" y="3029144"/>
            <a:ext cx="827623" cy="796008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D6F297-4E10-0B34-D5A7-36AA5B6FE653}"/>
              </a:ext>
            </a:extLst>
          </p:cNvPr>
          <p:cNvCxnSpPr/>
          <p:nvPr/>
        </p:nvCxnSpPr>
        <p:spPr>
          <a:xfrm>
            <a:off x="5607424" y="3242736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73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DA26C-36F3-D8F0-AA88-F094E9CBC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61F4FD-0F4B-3D2F-5ECE-049DD9AC9C98}"/>
              </a:ext>
            </a:extLst>
          </p:cNvPr>
          <p:cNvSpPr/>
          <p:nvPr/>
        </p:nvSpPr>
        <p:spPr>
          <a:xfrm>
            <a:off x="954315" y="2801257"/>
            <a:ext cx="10399486" cy="2030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A8909C0C-1996-3838-F859-B01F60005626}"/>
              </a:ext>
            </a:extLst>
          </p:cNvPr>
          <p:cNvSpPr/>
          <p:nvPr/>
        </p:nvSpPr>
        <p:spPr>
          <a:xfrm>
            <a:off x="524436" y="2000183"/>
            <a:ext cx="859758" cy="770175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B3A987BB-2429-71E1-7775-B167F7212B95}"/>
              </a:ext>
            </a:extLst>
          </p:cNvPr>
          <p:cNvSpPr/>
          <p:nvPr/>
        </p:nvSpPr>
        <p:spPr>
          <a:xfrm rot="10800000">
            <a:off x="10939988" y="3029144"/>
            <a:ext cx="827623" cy="796008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FF0D0E-C676-9219-1095-AA7639712CAE}"/>
              </a:ext>
            </a:extLst>
          </p:cNvPr>
          <p:cNvCxnSpPr/>
          <p:nvPr/>
        </p:nvCxnSpPr>
        <p:spPr>
          <a:xfrm>
            <a:off x="5607424" y="3242736"/>
            <a:ext cx="434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43B8201-8022-B503-4588-2383ED12B970}"/>
              </a:ext>
            </a:extLst>
          </p:cNvPr>
          <p:cNvSpPr txBox="1">
            <a:spLocks/>
          </p:cNvSpPr>
          <p:nvPr/>
        </p:nvSpPr>
        <p:spPr>
          <a:xfrm>
            <a:off x="954315" y="532006"/>
            <a:ext cx="10515600" cy="87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19">
              <a:spcBef>
                <a:spcPts val="1788"/>
              </a:spcBef>
            </a:pPr>
            <a:r>
              <a:rPr lang="en-US" sz="3600" dirty="0">
                <a:solidFill>
                  <a:srgbClr val="000000"/>
                </a:solidFill>
                <a:latin typeface="+mn-lt"/>
              </a:rPr>
              <a:t>Tradition Five – Primary Purpose </a:t>
            </a:r>
            <a:endParaRPr lang="en-US" sz="36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2576D4-41F4-F0C6-6EDF-65B6946E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730" y="1522371"/>
            <a:ext cx="5562599" cy="487269"/>
          </a:xfrm>
        </p:spPr>
        <p:txBody>
          <a:bodyPr/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Are we discussing the right things?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42F7CF-2FB8-B793-C028-B282BDA6069E}"/>
              </a:ext>
            </a:extLst>
          </p:cNvPr>
          <p:cNvSpPr txBox="1"/>
          <p:nvPr/>
        </p:nvSpPr>
        <p:spPr>
          <a:xfrm>
            <a:off x="954315" y="3994283"/>
            <a:ext cx="584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Tradition Six – Non-affiliation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6A9268D-1673-5880-ECC2-2D43FA9F2A57}"/>
              </a:ext>
            </a:extLst>
          </p:cNvPr>
          <p:cNvSpPr txBox="1">
            <a:spLocks/>
          </p:cNvSpPr>
          <p:nvPr/>
        </p:nvSpPr>
        <p:spPr>
          <a:xfrm>
            <a:off x="1846730" y="4892369"/>
            <a:ext cx="10515600" cy="443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Be mindful of your relationship with your landlord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1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814B4-F7D4-4D1B-035E-4ED19ECC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2202"/>
            <a:ext cx="4368602" cy="1048496"/>
          </a:xfrm>
        </p:spPr>
        <p:txBody>
          <a:bodyPr anchor="b">
            <a:noAutofit/>
          </a:bodyPr>
          <a:lstStyle/>
          <a:p>
            <a:pPr marL="1219" rtl="0">
              <a:spcBef>
                <a:spcPts val="1788"/>
              </a:spcBef>
              <a:spcAft>
                <a:spcPts val="0"/>
              </a:spcAft>
            </a:pPr>
            <a:r>
              <a:rPr lang="en-US" sz="3600" b="0" i="0" u="none" strike="noStrike" dirty="0">
                <a:effectLst/>
                <a:latin typeface="+mn-lt"/>
              </a:rPr>
              <a:t>Tradition Seven – Self-support </a:t>
            </a:r>
            <a:endParaRPr lang="en-US" sz="3600" dirty="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44450" cap="rnd">
            <a:solidFill>
              <a:schemeClr val="tx2">
                <a:lumMod val="50000"/>
                <a:lumOff val="5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B21D9-84F0-3FFE-F20F-430D5139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rtl="0" fontAlgn="base">
              <a:spcBef>
                <a:spcPts val="2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Separate collections for parties/anniversaries </a:t>
            </a:r>
          </a:p>
          <a:p>
            <a:r>
              <a:rPr lang="en-US" sz="2400" b="0" i="0" u="none" strike="noStrike" dirty="0">
                <a:effectLst/>
              </a:rPr>
              <a:t>Spending 7</a:t>
            </a:r>
            <a:r>
              <a:rPr lang="en-US" sz="2400" b="0" i="0" u="none" strike="noStrike" baseline="30000" dirty="0">
                <a:effectLst/>
              </a:rPr>
              <a:t>th </a:t>
            </a:r>
            <a:r>
              <a:rPr lang="en-US" sz="2400" b="0" i="0" u="none" strike="noStrike" dirty="0">
                <a:effectLst/>
              </a:rPr>
              <a:t>tradition collections wisely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B091C-26A4-1544-F8EC-18412A87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92" r="-1" b="2549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935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592</Words>
  <Application>Microsoft Macintosh PowerPoint</Application>
  <PresentationFormat>Widescreen</PresentationFormat>
  <Paragraphs>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Georgia</vt:lpstr>
      <vt:lpstr>Office Theme</vt:lpstr>
      <vt:lpstr>  Bringing the Traditions (and Concepts!)  to your Business Meeting  (shared experience, strength, and hope from John W.)   Area 83 – Spring Assembly March 28, 2026</vt:lpstr>
      <vt:lpstr>Why are business meetings important?  </vt:lpstr>
      <vt:lpstr>Meeting basics: </vt:lpstr>
      <vt:lpstr>Nobody likes surprises...  </vt:lpstr>
      <vt:lpstr>Tradition One – Unity </vt:lpstr>
      <vt:lpstr>Tradition Two – Group Conscience/Humility </vt:lpstr>
      <vt:lpstr>Tradition Four – Autonomy </vt:lpstr>
      <vt:lpstr>PowerPoint Presentation</vt:lpstr>
      <vt:lpstr>Tradition Seven – Self-support </vt:lpstr>
      <vt:lpstr>Tradition Nine – Rotation   </vt:lpstr>
      <vt:lpstr>Tradition Ten - Avoiding Outside issues and Controversies </vt:lpstr>
      <vt:lpstr>Tradition Twelve – Principles before Personalities </vt:lpstr>
      <vt:lpstr>Concept Three – Right of Decision   </vt:lpstr>
      <vt:lpstr>Concept Four –  Right of Participation </vt:lpstr>
      <vt:lpstr>Concept Five – Right of Appeal </vt:lpstr>
      <vt:lpstr>Concept Nine –  Good Leadership   </vt:lpstr>
      <vt:lpstr>Concept Ten - Authority/Responsibility </vt:lpstr>
      <vt:lpstr>Concept Twelve – The Warranties – AA’s Bill of Rights  </vt:lpstr>
      <vt:lpstr>Concept Twelve – The Warranties – AA’s Bill of Rights  (cont.)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johndeckerweis@gmail.com</dc:creator>
  <cp:lastModifiedBy>Larry Iannotti</cp:lastModifiedBy>
  <cp:revision>2</cp:revision>
  <dcterms:created xsi:type="dcterms:W3CDTF">2026-03-26T23:05:56Z</dcterms:created>
  <dcterms:modified xsi:type="dcterms:W3CDTF">2026-03-27T01:12:10Z</dcterms:modified>
</cp:coreProperties>
</file>